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 id="2147483765" r:id="rId5"/>
  </p:sldMasterIdLst>
  <p:notesMasterIdLst>
    <p:notesMasterId r:id="rId44"/>
  </p:notesMasterIdLst>
  <p:handoutMasterIdLst>
    <p:handoutMasterId r:id="rId45"/>
  </p:handoutMasterIdLst>
  <p:sldIdLst>
    <p:sldId id="331" r:id="rId6"/>
    <p:sldId id="363" r:id="rId7"/>
    <p:sldId id="341" r:id="rId8"/>
    <p:sldId id="366" r:id="rId9"/>
    <p:sldId id="369" r:id="rId10"/>
    <p:sldId id="367" r:id="rId11"/>
    <p:sldId id="370" r:id="rId12"/>
    <p:sldId id="371" r:id="rId13"/>
    <p:sldId id="372" r:id="rId14"/>
    <p:sldId id="368" r:id="rId15"/>
    <p:sldId id="373" r:id="rId16"/>
    <p:sldId id="374" r:id="rId17"/>
    <p:sldId id="384" r:id="rId18"/>
    <p:sldId id="385" r:id="rId19"/>
    <p:sldId id="386" r:id="rId20"/>
    <p:sldId id="387" r:id="rId21"/>
    <p:sldId id="388" r:id="rId22"/>
    <p:sldId id="389" r:id="rId23"/>
    <p:sldId id="390" r:id="rId24"/>
    <p:sldId id="391" r:id="rId25"/>
    <p:sldId id="392" r:id="rId26"/>
    <p:sldId id="393" r:id="rId27"/>
    <p:sldId id="394" r:id="rId28"/>
    <p:sldId id="395" r:id="rId29"/>
    <p:sldId id="396" r:id="rId30"/>
    <p:sldId id="398" r:id="rId31"/>
    <p:sldId id="397" r:id="rId32"/>
    <p:sldId id="399" r:id="rId33"/>
    <p:sldId id="400" r:id="rId34"/>
    <p:sldId id="401" r:id="rId35"/>
    <p:sldId id="402" r:id="rId36"/>
    <p:sldId id="406" r:id="rId37"/>
    <p:sldId id="407" r:id="rId38"/>
    <p:sldId id="408" r:id="rId39"/>
    <p:sldId id="404" r:id="rId40"/>
    <p:sldId id="410" r:id="rId41"/>
    <p:sldId id="409" r:id="rId42"/>
    <p:sldId id="365" r:id="rId43"/>
  </p:sldIdLst>
  <p:sldSz cx="9144000" cy="5143500" type="screen16x9"/>
  <p:notesSz cx="6799263" cy="9929813"/>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A25F68-38C1-FC70-9463-B1937F781A8E}" name="OCHIER Vincent" initials="OV" userId="S::vincent.ochier@ampmetropole.fr::a8db1793-0c90-485a-88c9-cc65e3cae8db" providerId="AD"/>
  <p188:author id="{06F2B386-B0D5-C93B-FD6F-130F8DC4C5CF}" name="LETOURNEUR Ghislaine" initials="LG" userId="S::ghislaine.letourneur@ampmetropole.fr::a4d0ec10-dbd0-4fac-be10-645c4fafc1b7" providerId="AD"/>
  <p188:author id="{71E07789-66B2-D9D7-740A-BC4D26004351}" name="MINAEV Christiana" initials="MC" userId="S::christiana.minaev@ampmetropole.fr::87551f37-5c7f-445e-9c79-0929fbf6dbf9" providerId="AD"/>
  <p188:author id="{F79B9AB3-313C-CE30-2D59-410538D54495}" name="VOELKEL Charleyn" initials="VC" userId="S::charleyn.voelkel@ampmetropole.fr::9af01b4c-8050-45dd-925a-17cb01b1eb0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OYRET Julie" initials="MJ" lastIdx="1" clrIdx="0">
    <p:extLst>
      <p:ext uri="{19B8F6BF-5375-455C-9EA6-DF929625EA0E}">
        <p15:presenceInfo xmlns:p15="http://schemas.microsoft.com/office/powerpoint/2012/main" userId="S-1-5-21-3828050770-1860384260-3053431141-22344" providerId="AD"/>
      </p:ext>
    </p:extLst>
  </p:cmAuthor>
  <p:cmAuthor id="2" name="MINAEV Christiana" initials="MC" lastIdx="1" clrIdx="1">
    <p:extLst>
      <p:ext uri="{19B8F6BF-5375-455C-9EA6-DF929625EA0E}">
        <p15:presenceInfo xmlns:p15="http://schemas.microsoft.com/office/powerpoint/2012/main" userId="S::christiana.minaev@ampmetropole.fr::87551f37-5c7f-445e-9c79-0929fbf6db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A436"/>
    <a:srgbClr val="E94E1B"/>
    <a:srgbClr val="FFFFFF"/>
    <a:srgbClr val="009FE3"/>
    <a:srgbClr val="B4CC1C"/>
    <a:srgbClr val="B0DBD8"/>
    <a:srgbClr val="2B8335"/>
    <a:srgbClr val="00213F"/>
    <a:srgbClr val="001A2F"/>
    <a:srgbClr val="00A3D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CA241-CACB-A29F-53B3-4EBE6E405E10}" v="158" dt="2026-04-28T15:01:50.635"/>
    <p1510:client id="{1E91A6B4-79FA-E7A9-4B18-3E6B7FE3E06D}" v="40" dt="2026-04-28T15:34:31.951"/>
    <p1510:client id="{1EE67729-AA05-7F79-9894-6A0C1BD4918F}" v="590" dt="2026-04-28T14:46:34.067"/>
    <p1510:client id="{2243225E-CD29-443D-274B-E35A22E4E049}" v="77" dt="2026-04-29T10:33:00.426"/>
    <p1510:client id="{DECB6F81-EAD9-3544-B958-9360EE006484}" v="121" dt="2026-04-30T13:27:30.4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876"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OELKEL Charleyn" userId="S::charleyn.voelkel@ampmetropole.fr::9af01b4c-8050-45dd-925a-17cb01b1eb0e" providerId="AD" clId="Web-{FA7251D0-4187-B77E-033F-B96D42B7120B}"/>
    <pc:docChg chg="addSld delSld modSld sldOrd">
      <pc:chgData name="VOELKEL Charleyn" userId="S::charleyn.voelkel@ampmetropole.fr::9af01b4c-8050-45dd-925a-17cb01b1eb0e" providerId="AD" clId="Web-{FA7251D0-4187-B77E-033F-B96D42B7120B}" dt="2026-04-28T09:53:05.501" v="532"/>
      <pc:docMkLst>
        <pc:docMk/>
      </pc:docMkLst>
      <pc:sldChg chg="modSp">
        <pc:chgData name="VOELKEL Charleyn" userId="S::charleyn.voelkel@ampmetropole.fr::9af01b4c-8050-45dd-925a-17cb01b1eb0e" providerId="AD" clId="Web-{FA7251D0-4187-B77E-033F-B96D42B7120B}" dt="2026-04-28T09:14:42.165" v="91" actId="20577"/>
        <pc:sldMkLst>
          <pc:docMk/>
          <pc:sldMk cId="1760418577" sldId="341"/>
        </pc:sldMkLst>
        <pc:spChg chg="mod">
          <ac:chgData name="VOELKEL Charleyn" userId="S::charleyn.voelkel@ampmetropole.fr::9af01b4c-8050-45dd-925a-17cb01b1eb0e" providerId="AD" clId="Web-{FA7251D0-4187-B77E-033F-B96D42B7120B}" dt="2026-04-28T09:14:42.165" v="91" actId="20577"/>
          <ac:spMkLst>
            <pc:docMk/>
            <pc:sldMk cId="1760418577" sldId="341"/>
            <ac:spMk id="7" creationId="{FC04CAF8-431A-3AB8-CDB6-005FFC8DD074}"/>
          </ac:spMkLst>
        </pc:spChg>
      </pc:sldChg>
      <pc:sldChg chg="modSp">
        <pc:chgData name="VOELKEL Charleyn" userId="S::charleyn.voelkel@ampmetropole.fr::9af01b4c-8050-45dd-925a-17cb01b1eb0e" providerId="AD" clId="Web-{FA7251D0-4187-B77E-033F-B96D42B7120B}" dt="2026-04-28T09:47:06.233" v="527" actId="20577"/>
        <pc:sldMkLst>
          <pc:docMk/>
          <pc:sldMk cId="2294330361" sldId="363"/>
        </pc:sldMkLst>
        <pc:spChg chg="mod">
          <ac:chgData name="VOELKEL Charleyn" userId="S::charleyn.voelkel@ampmetropole.fr::9af01b4c-8050-45dd-925a-17cb01b1eb0e" providerId="AD" clId="Web-{FA7251D0-4187-B77E-033F-B96D42B7120B}" dt="2026-04-28T09:14:07.946" v="82" actId="20577"/>
          <ac:spMkLst>
            <pc:docMk/>
            <pc:sldMk cId="2294330361" sldId="363"/>
            <ac:spMk id="11" creationId="{0568AD52-BB2C-85C8-36DA-76434E4C7A77}"/>
          </ac:spMkLst>
        </pc:spChg>
        <pc:spChg chg="mod">
          <ac:chgData name="VOELKEL Charleyn" userId="S::charleyn.voelkel@ampmetropole.fr::9af01b4c-8050-45dd-925a-17cb01b1eb0e" providerId="AD" clId="Web-{FA7251D0-4187-B77E-033F-B96D42B7120B}" dt="2026-04-28T09:47:06.233" v="527" actId="20577"/>
          <ac:spMkLst>
            <pc:docMk/>
            <pc:sldMk cId="2294330361" sldId="363"/>
            <ac:spMk id="12" creationId="{739A8FEF-0DA0-06E7-3E35-6F8020FD787B}"/>
          </ac:spMkLst>
        </pc:spChg>
      </pc:sldChg>
      <pc:sldChg chg="modSp">
        <pc:chgData name="VOELKEL Charleyn" userId="S::charleyn.voelkel@ampmetropole.fr::9af01b4c-8050-45dd-925a-17cb01b1eb0e" providerId="AD" clId="Web-{FA7251D0-4187-B77E-033F-B96D42B7120B}" dt="2026-04-28T09:20:15.260" v="160" actId="20577"/>
        <pc:sldMkLst>
          <pc:docMk/>
          <pc:sldMk cId="1656202929" sldId="366"/>
        </pc:sldMkLst>
        <pc:spChg chg="mod">
          <ac:chgData name="VOELKEL Charleyn" userId="S::charleyn.voelkel@ampmetropole.fr::9af01b4c-8050-45dd-925a-17cb01b1eb0e" providerId="AD" clId="Web-{FA7251D0-4187-B77E-033F-B96D42B7120B}" dt="2026-04-28T09:18:45.369" v="146" actId="1076"/>
          <ac:spMkLst>
            <pc:docMk/>
            <pc:sldMk cId="1656202929" sldId="366"/>
            <ac:spMk id="2" creationId="{AB095992-2670-CF4B-A592-F6905D331131}"/>
          </ac:spMkLst>
        </pc:spChg>
        <pc:spChg chg="mod">
          <ac:chgData name="VOELKEL Charleyn" userId="S::charleyn.voelkel@ampmetropole.fr::9af01b4c-8050-45dd-925a-17cb01b1eb0e" providerId="AD" clId="Web-{FA7251D0-4187-B77E-033F-B96D42B7120B}" dt="2026-04-28T09:18:48.807" v="147" actId="1076"/>
          <ac:spMkLst>
            <pc:docMk/>
            <pc:sldMk cId="1656202929" sldId="366"/>
            <ac:spMk id="6" creationId="{00000000-0000-0000-0000-000000000000}"/>
          </ac:spMkLst>
        </pc:spChg>
        <pc:spChg chg="mod">
          <ac:chgData name="VOELKEL Charleyn" userId="S::charleyn.voelkel@ampmetropole.fr::9af01b4c-8050-45dd-925a-17cb01b1eb0e" providerId="AD" clId="Web-{FA7251D0-4187-B77E-033F-B96D42B7120B}" dt="2026-04-28T09:20:15.260" v="160" actId="20577"/>
          <ac:spMkLst>
            <pc:docMk/>
            <pc:sldMk cId="1656202929" sldId="366"/>
            <ac:spMk id="13" creationId="{A411E13C-6B73-624D-AA46-F5A2078E0289}"/>
          </ac:spMkLst>
        </pc:spChg>
      </pc:sldChg>
      <pc:sldChg chg="modSp">
        <pc:chgData name="VOELKEL Charleyn" userId="S::charleyn.voelkel@ampmetropole.fr::9af01b4c-8050-45dd-925a-17cb01b1eb0e" providerId="AD" clId="Web-{FA7251D0-4187-B77E-033F-B96D42B7120B}" dt="2026-04-28T09:18:31.260" v="145" actId="20577"/>
        <pc:sldMkLst>
          <pc:docMk/>
          <pc:sldMk cId="1504006380" sldId="367"/>
        </pc:sldMkLst>
        <pc:spChg chg="mod">
          <ac:chgData name="VOELKEL Charleyn" userId="S::charleyn.voelkel@ampmetropole.fr::9af01b4c-8050-45dd-925a-17cb01b1eb0e" providerId="AD" clId="Web-{FA7251D0-4187-B77E-033F-B96D42B7120B}" dt="2026-04-28T09:16:15.728" v="112" actId="1076"/>
          <ac:spMkLst>
            <pc:docMk/>
            <pc:sldMk cId="1504006380" sldId="367"/>
            <ac:spMk id="2" creationId="{AB095992-2670-CF4B-A592-F6905D331131}"/>
          </ac:spMkLst>
        </pc:spChg>
        <pc:spChg chg="mod">
          <ac:chgData name="VOELKEL Charleyn" userId="S::charleyn.voelkel@ampmetropole.fr::9af01b4c-8050-45dd-925a-17cb01b1eb0e" providerId="AD" clId="Web-{FA7251D0-4187-B77E-033F-B96D42B7120B}" dt="2026-04-28T09:18:12.182" v="137" actId="20577"/>
          <ac:spMkLst>
            <pc:docMk/>
            <pc:sldMk cId="1504006380" sldId="367"/>
            <ac:spMk id="3" creationId="{00000000-0000-0000-0000-000000000000}"/>
          </ac:spMkLst>
        </pc:spChg>
        <pc:spChg chg="mod">
          <ac:chgData name="VOELKEL Charleyn" userId="S::charleyn.voelkel@ampmetropole.fr::9af01b4c-8050-45dd-925a-17cb01b1eb0e" providerId="AD" clId="Web-{FA7251D0-4187-B77E-033F-B96D42B7120B}" dt="2026-04-28T09:16:18.166" v="113" actId="1076"/>
          <ac:spMkLst>
            <pc:docMk/>
            <pc:sldMk cId="1504006380" sldId="367"/>
            <ac:spMk id="6" creationId="{00000000-0000-0000-0000-000000000000}"/>
          </ac:spMkLst>
        </pc:spChg>
        <pc:spChg chg="mod">
          <ac:chgData name="VOELKEL Charleyn" userId="S::charleyn.voelkel@ampmetropole.fr::9af01b4c-8050-45dd-925a-17cb01b1eb0e" providerId="AD" clId="Web-{FA7251D0-4187-B77E-033F-B96D42B7120B}" dt="2026-04-28T09:18:31.260" v="145" actId="20577"/>
          <ac:spMkLst>
            <pc:docMk/>
            <pc:sldMk cId="1504006380" sldId="367"/>
            <ac:spMk id="10" creationId="{A411E13C-6B73-624D-AA46-F5A2078E0289}"/>
          </ac:spMkLst>
        </pc:spChg>
      </pc:sldChg>
      <pc:sldChg chg="modSp ord">
        <pc:chgData name="VOELKEL Charleyn" userId="S::charleyn.voelkel@ampmetropole.fr::9af01b4c-8050-45dd-925a-17cb01b1eb0e" providerId="AD" clId="Web-{FA7251D0-4187-B77E-033F-B96D42B7120B}" dt="2026-04-28T09:52:40.126" v="531"/>
        <pc:sldMkLst>
          <pc:docMk/>
          <pc:sldMk cId="3004967810" sldId="368"/>
        </pc:sldMkLst>
        <pc:spChg chg="mod">
          <ac:chgData name="VOELKEL Charleyn" userId="S::charleyn.voelkel@ampmetropole.fr::9af01b4c-8050-45dd-925a-17cb01b1eb0e" providerId="AD" clId="Web-{FA7251D0-4187-B77E-033F-B96D42B7120B}" dt="2026-04-28T09:21:07.684" v="161" actId="1076"/>
          <ac:spMkLst>
            <pc:docMk/>
            <pc:sldMk cId="3004967810" sldId="368"/>
            <ac:spMk id="2" creationId="{AB095992-2670-CF4B-A592-F6905D331131}"/>
          </ac:spMkLst>
        </pc:spChg>
        <pc:spChg chg="mod">
          <ac:chgData name="VOELKEL Charleyn" userId="S::charleyn.voelkel@ampmetropole.fr::9af01b4c-8050-45dd-925a-17cb01b1eb0e" providerId="AD" clId="Web-{FA7251D0-4187-B77E-033F-B96D42B7120B}" dt="2026-04-28T09:21:22.295" v="183" actId="20577"/>
          <ac:spMkLst>
            <pc:docMk/>
            <pc:sldMk cId="3004967810" sldId="368"/>
            <ac:spMk id="6" creationId="{00000000-0000-0000-0000-000000000000}"/>
          </ac:spMkLst>
        </pc:spChg>
        <pc:spChg chg="mod">
          <ac:chgData name="VOELKEL Charleyn" userId="S::charleyn.voelkel@ampmetropole.fr::9af01b4c-8050-45dd-925a-17cb01b1eb0e" providerId="AD" clId="Web-{FA7251D0-4187-B77E-033F-B96D42B7120B}" dt="2026-04-28T09:22:42.189" v="247" actId="20577"/>
          <ac:spMkLst>
            <pc:docMk/>
            <pc:sldMk cId="3004967810" sldId="368"/>
            <ac:spMk id="10" creationId="{A411E13C-6B73-624D-AA46-F5A2078E0289}"/>
          </ac:spMkLst>
        </pc:spChg>
      </pc:sldChg>
      <pc:sldChg chg="modSp">
        <pc:chgData name="VOELKEL Charleyn" userId="S::charleyn.voelkel@ampmetropole.fr::9af01b4c-8050-45dd-925a-17cb01b1eb0e" providerId="AD" clId="Web-{FA7251D0-4187-B77E-033F-B96D42B7120B}" dt="2026-04-28T09:24:17.693" v="270" actId="20577"/>
        <pc:sldMkLst>
          <pc:docMk/>
          <pc:sldMk cId="3728908155" sldId="369"/>
        </pc:sldMkLst>
        <pc:spChg chg="mod">
          <ac:chgData name="VOELKEL Charleyn" userId="S::charleyn.voelkel@ampmetropole.fr::9af01b4c-8050-45dd-925a-17cb01b1eb0e" providerId="AD" clId="Web-{FA7251D0-4187-B77E-033F-B96D42B7120B}" dt="2026-04-28T09:22:56.862" v="248" actId="1076"/>
          <ac:spMkLst>
            <pc:docMk/>
            <pc:sldMk cId="3728908155" sldId="369"/>
            <ac:spMk id="2" creationId="{AB095992-2670-CF4B-A592-F6905D331131}"/>
          </ac:spMkLst>
        </pc:spChg>
        <pc:spChg chg="mod">
          <ac:chgData name="VOELKEL Charleyn" userId="S::charleyn.voelkel@ampmetropole.fr::9af01b4c-8050-45dd-925a-17cb01b1eb0e" providerId="AD" clId="Web-{FA7251D0-4187-B77E-033F-B96D42B7120B}" dt="2026-04-28T09:22:59.549" v="249" actId="1076"/>
          <ac:spMkLst>
            <pc:docMk/>
            <pc:sldMk cId="3728908155" sldId="369"/>
            <ac:spMk id="6" creationId="{00000000-0000-0000-0000-000000000000}"/>
          </ac:spMkLst>
        </pc:spChg>
        <pc:spChg chg="mod">
          <ac:chgData name="VOELKEL Charleyn" userId="S::charleyn.voelkel@ampmetropole.fr::9af01b4c-8050-45dd-925a-17cb01b1eb0e" providerId="AD" clId="Web-{FA7251D0-4187-B77E-033F-B96D42B7120B}" dt="2026-04-28T09:24:17.693" v="270" actId="20577"/>
          <ac:spMkLst>
            <pc:docMk/>
            <pc:sldMk cId="3728908155" sldId="369"/>
            <ac:spMk id="12" creationId="{A411E13C-6B73-624D-AA46-F5A2078E0289}"/>
          </ac:spMkLst>
        </pc:spChg>
      </pc:sldChg>
      <pc:sldChg chg="modSp">
        <pc:chgData name="VOELKEL Charleyn" userId="S::charleyn.voelkel@ampmetropole.fr::9af01b4c-8050-45dd-925a-17cb01b1eb0e" providerId="AD" clId="Web-{FA7251D0-4187-B77E-033F-B96D42B7120B}" dt="2026-04-28T09:25:12.397" v="274" actId="20577"/>
        <pc:sldMkLst>
          <pc:docMk/>
          <pc:sldMk cId="1042011239" sldId="370"/>
        </pc:sldMkLst>
        <pc:spChg chg="mod">
          <ac:chgData name="VOELKEL Charleyn" userId="S::charleyn.voelkel@ampmetropole.fr::9af01b4c-8050-45dd-925a-17cb01b1eb0e" providerId="AD" clId="Web-{FA7251D0-4187-B77E-033F-B96D42B7120B}" dt="2026-04-28T09:24:25.443" v="271" actId="1076"/>
          <ac:spMkLst>
            <pc:docMk/>
            <pc:sldMk cId="1042011239" sldId="370"/>
            <ac:spMk id="2" creationId="{AB095992-2670-CF4B-A592-F6905D331131}"/>
          </ac:spMkLst>
        </pc:spChg>
        <pc:spChg chg="mod">
          <ac:chgData name="VOELKEL Charleyn" userId="S::charleyn.voelkel@ampmetropole.fr::9af01b4c-8050-45dd-925a-17cb01b1eb0e" providerId="AD" clId="Web-{FA7251D0-4187-B77E-033F-B96D42B7120B}" dt="2026-04-28T09:24:28.021" v="272" actId="1076"/>
          <ac:spMkLst>
            <pc:docMk/>
            <pc:sldMk cId="1042011239" sldId="370"/>
            <ac:spMk id="6" creationId="{00000000-0000-0000-0000-000000000000}"/>
          </ac:spMkLst>
        </pc:spChg>
        <pc:spChg chg="mod">
          <ac:chgData name="VOELKEL Charleyn" userId="S::charleyn.voelkel@ampmetropole.fr::9af01b4c-8050-45dd-925a-17cb01b1eb0e" providerId="AD" clId="Web-{FA7251D0-4187-B77E-033F-B96D42B7120B}" dt="2026-04-28T09:25:12.397" v="274" actId="20577"/>
          <ac:spMkLst>
            <pc:docMk/>
            <pc:sldMk cId="1042011239" sldId="370"/>
            <ac:spMk id="10" creationId="{A411E13C-6B73-624D-AA46-F5A2078E0289}"/>
          </ac:spMkLst>
        </pc:spChg>
      </pc:sldChg>
      <pc:sldChg chg="modSp">
        <pc:chgData name="VOELKEL Charleyn" userId="S::charleyn.voelkel@ampmetropole.fr::9af01b4c-8050-45dd-925a-17cb01b1eb0e" providerId="AD" clId="Web-{FA7251D0-4187-B77E-033F-B96D42B7120B}" dt="2026-04-28T09:27:40.650" v="290" actId="20577"/>
        <pc:sldMkLst>
          <pc:docMk/>
          <pc:sldMk cId="3592758863" sldId="373"/>
        </pc:sldMkLst>
        <pc:spChg chg="mod">
          <ac:chgData name="VOELKEL Charleyn" userId="S::charleyn.voelkel@ampmetropole.fr::9af01b4c-8050-45dd-925a-17cb01b1eb0e" providerId="AD" clId="Web-{FA7251D0-4187-B77E-033F-B96D42B7120B}" dt="2026-04-28T09:27:40.650" v="290" actId="20577"/>
          <ac:spMkLst>
            <pc:docMk/>
            <pc:sldMk cId="3592758863" sldId="373"/>
            <ac:spMk id="4" creationId="{41548F72-9F34-F36E-0686-D0C8EE5166CB}"/>
          </ac:spMkLst>
        </pc:spChg>
        <pc:spChg chg="mod">
          <ac:chgData name="VOELKEL Charleyn" userId="S::charleyn.voelkel@ampmetropole.fr::9af01b4c-8050-45dd-925a-17cb01b1eb0e" providerId="AD" clId="Web-{FA7251D0-4187-B77E-033F-B96D42B7120B}" dt="2026-04-28T09:26:42.493" v="285" actId="1076"/>
          <ac:spMkLst>
            <pc:docMk/>
            <pc:sldMk cId="3592758863" sldId="373"/>
            <ac:spMk id="5" creationId="{7836A374-5B81-7E54-F73B-1742C0BF1FB4}"/>
          </ac:spMkLst>
        </pc:spChg>
        <pc:spChg chg="mod">
          <ac:chgData name="VOELKEL Charleyn" userId="S::charleyn.voelkel@ampmetropole.fr::9af01b4c-8050-45dd-925a-17cb01b1eb0e" providerId="AD" clId="Web-{FA7251D0-4187-B77E-033F-B96D42B7120B}" dt="2026-04-28T09:26:47.275" v="286" actId="1076"/>
          <ac:spMkLst>
            <pc:docMk/>
            <pc:sldMk cId="3592758863" sldId="373"/>
            <ac:spMk id="6" creationId="{DFF73563-A4C6-76D4-A4EC-5CA89D9388A7}"/>
          </ac:spMkLst>
        </pc:spChg>
      </pc:sldChg>
      <pc:sldChg chg="modSp">
        <pc:chgData name="VOELKEL Charleyn" userId="S::charleyn.voelkel@ampmetropole.fr::9af01b4c-8050-45dd-925a-17cb01b1eb0e" providerId="AD" clId="Web-{FA7251D0-4187-B77E-033F-B96D42B7120B}" dt="2026-04-28T09:28:28.229" v="306" actId="14100"/>
        <pc:sldMkLst>
          <pc:docMk/>
          <pc:sldMk cId="3847747145" sldId="374"/>
        </pc:sldMkLst>
        <pc:spChg chg="mod">
          <ac:chgData name="VOELKEL Charleyn" userId="S::charleyn.voelkel@ampmetropole.fr::9af01b4c-8050-45dd-925a-17cb01b1eb0e" providerId="AD" clId="Web-{FA7251D0-4187-B77E-033F-B96D42B7120B}" dt="2026-04-28T09:27:50.932" v="292" actId="1076"/>
          <ac:spMkLst>
            <pc:docMk/>
            <pc:sldMk cId="3847747145" sldId="374"/>
            <ac:spMk id="5" creationId="{FB93A44F-ED01-F607-4ACA-F7858D4635AA}"/>
          </ac:spMkLst>
        </pc:spChg>
        <pc:spChg chg="mod">
          <ac:chgData name="VOELKEL Charleyn" userId="S::charleyn.voelkel@ampmetropole.fr::9af01b4c-8050-45dd-925a-17cb01b1eb0e" providerId="AD" clId="Web-{FA7251D0-4187-B77E-033F-B96D42B7120B}" dt="2026-04-28T09:27:53.635" v="293" actId="1076"/>
          <ac:spMkLst>
            <pc:docMk/>
            <pc:sldMk cId="3847747145" sldId="374"/>
            <ac:spMk id="6" creationId="{11538680-C535-458C-32CD-9D9FEC88E952}"/>
          </ac:spMkLst>
        </pc:spChg>
        <pc:spChg chg="mod">
          <ac:chgData name="VOELKEL Charleyn" userId="S::charleyn.voelkel@ampmetropole.fr::9af01b4c-8050-45dd-925a-17cb01b1eb0e" providerId="AD" clId="Web-{FA7251D0-4187-B77E-033F-B96D42B7120B}" dt="2026-04-28T09:28:28.229" v="306" actId="14100"/>
          <ac:spMkLst>
            <pc:docMk/>
            <pc:sldMk cId="3847747145" sldId="374"/>
            <ac:spMk id="9" creationId="{2154EDEB-52DF-CC0F-0784-8EE0CF99D183}"/>
          </ac:spMkLst>
        </pc:spChg>
      </pc:sldChg>
      <pc:sldChg chg="modSp">
        <pc:chgData name="VOELKEL Charleyn" userId="S::charleyn.voelkel@ampmetropole.fr::9af01b4c-8050-45dd-925a-17cb01b1eb0e" providerId="AD" clId="Web-{FA7251D0-4187-B77E-033F-B96D42B7120B}" dt="2026-04-28T09:28:42.464" v="308" actId="1076"/>
        <pc:sldMkLst>
          <pc:docMk/>
          <pc:sldMk cId="1657750178" sldId="384"/>
        </pc:sldMkLst>
        <pc:spChg chg="mod">
          <ac:chgData name="VOELKEL Charleyn" userId="S::charleyn.voelkel@ampmetropole.fr::9af01b4c-8050-45dd-925a-17cb01b1eb0e" providerId="AD" clId="Web-{FA7251D0-4187-B77E-033F-B96D42B7120B}" dt="2026-04-28T09:28:42.464" v="308" actId="1076"/>
          <ac:spMkLst>
            <pc:docMk/>
            <pc:sldMk cId="1657750178" sldId="384"/>
            <ac:spMk id="9" creationId="{828F872A-C6DB-9BF4-5D3C-8F2C1D25276C}"/>
          </ac:spMkLst>
        </pc:spChg>
        <pc:spChg chg="mod">
          <ac:chgData name="VOELKEL Charleyn" userId="S::charleyn.voelkel@ampmetropole.fr::9af01b4c-8050-45dd-925a-17cb01b1eb0e" providerId="AD" clId="Web-{FA7251D0-4187-B77E-033F-B96D42B7120B}" dt="2026-04-28T09:28:39.386" v="307" actId="1076"/>
          <ac:spMkLst>
            <pc:docMk/>
            <pc:sldMk cId="1657750178" sldId="384"/>
            <ac:spMk id="14" creationId="{AB095992-2670-CF4B-A592-F6905D331131}"/>
          </ac:spMkLst>
        </pc:spChg>
      </pc:sldChg>
      <pc:sldChg chg="modSp">
        <pc:chgData name="VOELKEL Charleyn" userId="S::charleyn.voelkel@ampmetropole.fr::9af01b4c-8050-45dd-925a-17cb01b1eb0e" providerId="AD" clId="Web-{FA7251D0-4187-B77E-033F-B96D42B7120B}" dt="2026-04-28T09:29:45.121" v="314" actId="20577"/>
        <pc:sldMkLst>
          <pc:docMk/>
          <pc:sldMk cId="2649622789" sldId="385"/>
        </pc:sldMkLst>
        <pc:spChg chg="mod">
          <ac:chgData name="VOELKEL Charleyn" userId="S::charleyn.voelkel@ampmetropole.fr::9af01b4c-8050-45dd-925a-17cb01b1eb0e" providerId="AD" clId="Web-{FA7251D0-4187-B77E-033F-B96D42B7120B}" dt="2026-04-28T09:29:45.121" v="314" actId="20577"/>
          <ac:spMkLst>
            <pc:docMk/>
            <pc:sldMk cId="2649622789" sldId="385"/>
            <ac:spMk id="6" creationId="{FF0BC559-B74E-1418-57E4-1391C6EA3C02}"/>
          </ac:spMkLst>
        </pc:spChg>
        <pc:spChg chg="mod">
          <ac:chgData name="VOELKEL Charleyn" userId="S::charleyn.voelkel@ampmetropole.fr::9af01b4c-8050-45dd-925a-17cb01b1eb0e" providerId="AD" clId="Web-{FA7251D0-4187-B77E-033F-B96D42B7120B}" dt="2026-04-28T09:29:07.870" v="310" actId="1076"/>
          <ac:spMkLst>
            <pc:docMk/>
            <pc:sldMk cId="2649622789" sldId="385"/>
            <ac:spMk id="9" creationId="{0AE7EBE8-13DE-00F9-F60B-E758ABE27736}"/>
          </ac:spMkLst>
        </pc:spChg>
        <pc:spChg chg="mod">
          <ac:chgData name="VOELKEL Charleyn" userId="S::charleyn.voelkel@ampmetropole.fr::9af01b4c-8050-45dd-925a-17cb01b1eb0e" providerId="AD" clId="Web-{FA7251D0-4187-B77E-033F-B96D42B7120B}" dt="2026-04-28T09:29:05.730" v="309" actId="1076"/>
          <ac:spMkLst>
            <pc:docMk/>
            <pc:sldMk cId="2649622789" sldId="385"/>
            <ac:spMk id="14" creationId="{AE4E7C1C-72C0-5895-9413-F6A437AF0E19}"/>
          </ac:spMkLst>
        </pc:spChg>
      </pc:sldChg>
      <pc:sldChg chg="modSp">
        <pc:chgData name="VOELKEL Charleyn" userId="S::charleyn.voelkel@ampmetropole.fr::9af01b4c-8050-45dd-925a-17cb01b1eb0e" providerId="AD" clId="Web-{FA7251D0-4187-B77E-033F-B96D42B7120B}" dt="2026-04-28T09:29:58.480" v="316" actId="1076"/>
        <pc:sldMkLst>
          <pc:docMk/>
          <pc:sldMk cId="1072319715" sldId="386"/>
        </pc:sldMkLst>
        <pc:spChg chg="mod">
          <ac:chgData name="VOELKEL Charleyn" userId="S::charleyn.voelkel@ampmetropole.fr::9af01b4c-8050-45dd-925a-17cb01b1eb0e" providerId="AD" clId="Web-{FA7251D0-4187-B77E-033F-B96D42B7120B}" dt="2026-04-28T09:29:58.480" v="316" actId="1076"/>
          <ac:spMkLst>
            <pc:docMk/>
            <pc:sldMk cId="1072319715" sldId="386"/>
            <ac:spMk id="9" creationId="{13F151FA-B746-E34F-780B-E19C946F632B}"/>
          </ac:spMkLst>
        </pc:spChg>
        <pc:spChg chg="mod">
          <ac:chgData name="VOELKEL Charleyn" userId="S::charleyn.voelkel@ampmetropole.fr::9af01b4c-8050-45dd-925a-17cb01b1eb0e" providerId="AD" clId="Web-{FA7251D0-4187-B77E-033F-B96D42B7120B}" dt="2026-04-28T09:29:55.965" v="315" actId="1076"/>
          <ac:spMkLst>
            <pc:docMk/>
            <pc:sldMk cId="1072319715" sldId="386"/>
            <ac:spMk id="14" creationId="{79C4CCE2-37C0-DA51-E1E8-AC004BC377ED}"/>
          </ac:spMkLst>
        </pc:spChg>
      </pc:sldChg>
      <pc:sldChg chg="modSp">
        <pc:chgData name="VOELKEL Charleyn" userId="S::charleyn.voelkel@ampmetropole.fr::9af01b4c-8050-45dd-925a-17cb01b1eb0e" providerId="AD" clId="Web-{FA7251D0-4187-B77E-033F-B96D42B7120B}" dt="2026-04-28T09:31:00.778" v="323" actId="1076"/>
        <pc:sldMkLst>
          <pc:docMk/>
          <pc:sldMk cId="1675088842" sldId="388"/>
        </pc:sldMkLst>
        <pc:spChg chg="mod">
          <ac:chgData name="VOELKEL Charleyn" userId="S::charleyn.voelkel@ampmetropole.fr::9af01b4c-8050-45dd-925a-17cb01b1eb0e" providerId="AD" clId="Web-{FA7251D0-4187-B77E-033F-B96D42B7120B}" dt="2026-04-28T09:31:00.778" v="323" actId="1076"/>
          <ac:spMkLst>
            <pc:docMk/>
            <pc:sldMk cId="1675088842" sldId="388"/>
            <ac:spMk id="9" creationId="{B4C0C2BC-E07C-EF16-4D94-B50816BD760A}"/>
          </ac:spMkLst>
        </pc:spChg>
        <pc:spChg chg="mod">
          <ac:chgData name="VOELKEL Charleyn" userId="S::charleyn.voelkel@ampmetropole.fr::9af01b4c-8050-45dd-925a-17cb01b1eb0e" providerId="AD" clId="Web-{FA7251D0-4187-B77E-033F-B96D42B7120B}" dt="2026-04-28T09:30:57.247" v="322" actId="1076"/>
          <ac:spMkLst>
            <pc:docMk/>
            <pc:sldMk cId="1675088842" sldId="388"/>
            <ac:spMk id="14" creationId="{BE7A9DDA-695B-76AE-F543-9729AABBF840}"/>
          </ac:spMkLst>
        </pc:spChg>
      </pc:sldChg>
      <pc:sldChg chg="modSp">
        <pc:chgData name="VOELKEL Charleyn" userId="S::charleyn.voelkel@ampmetropole.fr::9af01b4c-8050-45dd-925a-17cb01b1eb0e" providerId="AD" clId="Web-{FA7251D0-4187-B77E-033F-B96D42B7120B}" dt="2026-04-28T09:32:19.669" v="328" actId="20577"/>
        <pc:sldMkLst>
          <pc:docMk/>
          <pc:sldMk cId="1091550393" sldId="389"/>
        </pc:sldMkLst>
        <pc:spChg chg="mod">
          <ac:chgData name="VOELKEL Charleyn" userId="S::charleyn.voelkel@ampmetropole.fr::9af01b4c-8050-45dd-925a-17cb01b1eb0e" providerId="AD" clId="Web-{FA7251D0-4187-B77E-033F-B96D42B7120B}" dt="2026-04-28T09:31:33.606" v="324" actId="1076"/>
          <ac:spMkLst>
            <pc:docMk/>
            <pc:sldMk cId="1091550393" sldId="389"/>
            <ac:spMk id="8" creationId="{F29323AA-6A25-C99E-A9C6-D93C6E89EF95}"/>
          </ac:spMkLst>
        </pc:spChg>
        <pc:spChg chg="mod">
          <ac:chgData name="VOELKEL Charleyn" userId="S::charleyn.voelkel@ampmetropole.fr::9af01b4c-8050-45dd-925a-17cb01b1eb0e" providerId="AD" clId="Web-{FA7251D0-4187-B77E-033F-B96D42B7120B}" dt="2026-04-28T09:31:37.028" v="325" actId="1076"/>
          <ac:spMkLst>
            <pc:docMk/>
            <pc:sldMk cId="1091550393" sldId="389"/>
            <ac:spMk id="9" creationId="{AB095992-2670-CF4B-A592-F6905D331131}"/>
          </ac:spMkLst>
        </pc:spChg>
        <pc:spChg chg="mod">
          <ac:chgData name="VOELKEL Charleyn" userId="S::charleyn.voelkel@ampmetropole.fr::9af01b4c-8050-45dd-925a-17cb01b1eb0e" providerId="AD" clId="Web-{FA7251D0-4187-B77E-033F-B96D42B7120B}" dt="2026-04-28T09:32:19.669" v="328" actId="20577"/>
          <ac:spMkLst>
            <pc:docMk/>
            <pc:sldMk cId="1091550393" sldId="389"/>
            <ac:spMk id="17" creationId="{5144DD07-DF3B-4D65-9004-8B5E2BDEAE0B}"/>
          </ac:spMkLst>
        </pc:spChg>
      </pc:sldChg>
      <pc:sldChg chg="modSp">
        <pc:chgData name="VOELKEL Charleyn" userId="S::charleyn.voelkel@ampmetropole.fr::9af01b4c-8050-45dd-925a-17cb01b1eb0e" providerId="AD" clId="Web-{FA7251D0-4187-B77E-033F-B96D42B7120B}" dt="2026-04-28T09:32:33.013" v="332" actId="20577"/>
        <pc:sldMkLst>
          <pc:docMk/>
          <pc:sldMk cId="914017956" sldId="390"/>
        </pc:sldMkLst>
        <pc:spChg chg="mod">
          <ac:chgData name="VOELKEL Charleyn" userId="S::charleyn.voelkel@ampmetropole.fr::9af01b4c-8050-45dd-925a-17cb01b1eb0e" providerId="AD" clId="Web-{FA7251D0-4187-B77E-033F-B96D42B7120B}" dt="2026-04-28T09:32:26.982" v="330" actId="1076"/>
          <ac:spMkLst>
            <pc:docMk/>
            <pc:sldMk cId="914017956" sldId="390"/>
            <ac:spMk id="9" creationId="{FCE01C1D-D2DF-05E9-7A17-906F57FAE550}"/>
          </ac:spMkLst>
        </pc:spChg>
        <pc:spChg chg="mod">
          <ac:chgData name="VOELKEL Charleyn" userId="S::charleyn.voelkel@ampmetropole.fr::9af01b4c-8050-45dd-925a-17cb01b1eb0e" providerId="AD" clId="Web-{FA7251D0-4187-B77E-033F-B96D42B7120B}" dt="2026-04-28T09:32:33.013" v="332" actId="20577"/>
          <ac:spMkLst>
            <pc:docMk/>
            <pc:sldMk cId="914017956" sldId="390"/>
            <ac:spMk id="11" creationId="{13ABEACE-D8E2-A613-7613-20DE658A87DA}"/>
          </ac:spMkLst>
        </pc:spChg>
        <pc:spChg chg="mod">
          <ac:chgData name="VOELKEL Charleyn" userId="S::charleyn.voelkel@ampmetropole.fr::9af01b4c-8050-45dd-925a-17cb01b1eb0e" providerId="AD" clId="Web-{FA7251D0-4187-B77E-033F-B96D42B7120B}" dt="2026-04-28T09:32:22.544" v="329" actId="1076"/>
          <ac:spMkLst>
            <pc:docMk/>
            <pc:sldMk cId="914017956" sldId="390"/>
            <ac:spMk id="14" creationId="{4EFA9945-B2E7-65C9-FAED-7A467648FF9B}"/>
          </ac:spMkLst>
        </pc:spChg>
      </pc:sldChg>
      <pc:sldChg chg="modSp">
        <pc:chgData name="VOELKEL Charleyn" userId="S::charleyn.voelkel@ampmetropole.fr::9af01b4c-8050-45dd-925a-17cb01b1eb0e" providerId="AD" clId="Web-{FA7251D0-4187-B77E-033F-B96D42B7120B}" dt="2026-04-28T09:33:27.013" v="350" actId="20577"/>
        <pc:sldMkLst>
          <pc:docMk/>
          <pc:sldMk cId="2773193083" sldId="391"/>
        </pc:sldMkLst>
        <pc:spChg chg="mod">
          <ac:chgData name="VOELKEL Charleyn" userId="S::charleyn.voelkel@ampmetropole.fr::9af01b4c-8050-45dd-925a-17cb01b1eb0e" providerId="AD" clId="Web-{FA7251D0-4187-B77E-033F-B96D42B7120B}" dt="2026-04-28T09:32:49.763" v="334" actId="1076"/>
          <ac:spMkLst>
            <pc:docMk/>
            <pc:sldMk cId="2773193083" sldId="391"/>
            <ac:spMk id="9" creationId="{122C5A26-7ED5-BDC7-0C8E-C8CF79F791FE}"/>
          </ac:spMkLst>
        </pc:spChg>
        <pc:spChg chg="mod">
          <ac:chgData name="VOELKEL Charleyn" userId="S::charleyn.voelkel@ampmetropole.fr::9af01b4c-8050-45dd-925a-17cb01b1eb0e" providerId="AD" clId="Web-{FA7251D0-4187-B77E-033F-B96D42B7120B}" dt="2026-04-28T09:33:27.013" v="350" actId="20577"/>
          <ac:spMkLst>
            <pc:docMk/>
            <pc:sldMk cId="2773193083" sldId="391"/>
            <ac:spMk id="11" creationId="{7EA5F52D-7522-882B-5BF3-278DC2A781B5}"/>
          </ac:spMkLst>
        </pc:spChg>
        <pc:spChg chg="mod">
          <ac:chgData name="VOELKEL Charleyn" userId="S::charleyn.voelkel@ampmetropole.fr::9af01b4c-8050-45dd-925a-17cb01b1eb0e" providerId="AD" clId="Web-{FA7251D0-4187-B77E-033F-B96D42B7120B}" dt="2026-04-28T09:32:46.763" v="333" actId="1076"/>
          <ac:spMkLst>
            <pc:docMk/>
            <pc:sldMk cId="2773193083" sldId="391"/>
            <ac:spMk id="14" creationId="{3ED8496F-D63C-D0A0-2BC2-B036EB1CEC8B}"/>
          </ac:spMkLst>
        </pc:spChg>
      </pc:sldChg>
      <pc:sldChg chg="modSp">
        <pc:chgData name="VOELKEL Charleyn" userId="S::charleyn.voelkel@ampmetropole.fr::9af01b4c-8050-45dd-925a-17cb01b1eb0e" providerId="AD" clId="Web-{FA7251D0-4187-B77E-033F-B96D42B7120B}" dt="2026-04-28T09:33:39.623" v="352" actId="1076"/>
        <pc:sldMkLst>
          <pc:docMk/>
          <pc:sldMk cId="1532595507" sldId="392"/>
        </pc:sldMkLst>
        <pc:spChg chg="mod">
          <ac:chgData name="VOELKEL Charleyn" userId="S::charleyn.voelkel@ampmetropole.fr::9af01b4c-8050-45dd-925a-17cb01b1eb0e" providerId="AD" clId="Web-{FA7251D0-4187-B77E-033F-B96D42B7120B}" dt="2026-04-28T09:33:39.623" v="352" actId="1076"/>
          <ac:spMkLst>
            <pc:docMk/>
            <pc:sldMk cId="1532595507" sldId="392"/>
            <ac:spMk id="9" creationId="{7BB448B2-0C98-38B4-7A68-2AE10509E003}"/>
          </ac:spMkLst>
        </pc:spChg>
        <pc:spChg chg="mod">
          <ac:chgData name="VOELKEL Charleyn" userId="S::charleyn.voelkel@ampmetropole.fr::9af01b4c-8050-45dd-925a-17cb01b1eb0e" providerId="AD" clId="Web-{FA7251D0-4187-B77E-033F-B96D42B7120B}" dt="2026-04-28T09:33:36.842" v="351" actId="1076"/>
          <ac:spMkLst>
            <pc:docMk/>
            <pc:sldMk cId="1532595507" sldId="392"/>
            <ac:spMk id="14" creationId="{7C5F411F-FB11-983A-33D9-9D5972AD4941}"/>
          </ac:spMkLst>
        </pc:spChg>
      </pc:sldChg>
      <pc:sldChg chg="modSp">
        <pc:chgData name="VOELKEL Charleyn" userId="S::charleyn.voelkel@ampmetropole.fr::9af01b4c-8050-45dd-925a-17cb01b1eb0e" providerId="AD" clId="Web-{FA7251D0-4187-B77E-033F-B96D42B7120B}" dt="2026-04-28T09:34:39.998" v="355" actId="1076"/>
        <pc:sldMkLst>
          <pc:docMk/>
          <pc:sldMk cId="4060723041" sldId="393"/>
        </pc:sldMkLst>
        <pc:spChg chg="mod">
          <ac:chgData name="VOELKEL Charleyn" userId="S::charleyn.voelkel@ampmetropole.fr::9af01b4c-8050-45dd-925a-17cb01b1eb0e" providerId="AD" clId="Web-{FA7251D0-4187-B77E-033F-B96D42B7120B}" dt="2026-04-28T09:34:39.998" v="355" actId="1076"/>
          <ac:spMkLst>
            <pc:docMk/>
            <pc:sldMk cId="4060723041" sldId="393"/>
            <ac:spMk id="5" creationId="{F3AAB6A9-B7E9-AAAA-4C96-5861680541E6}"/>
          </ac:spMkLst>
        </pc:spChg>
        <pc:spChg chg="mod">
          <ac:chgData name="VOELKEL Charleyn" userId="S::charleyn.voelkel@ampmetropole.fr::9af01b4c-8050-45dd-925a-17cb01b1eb0e" providerId="AD" clId="Web-{FA7251D0-4187-B77E-033F-B96D42B7120B}" dt="2026-04-28T09:34:22.358" v="354" actId="1076"/>
          <ac:spMkLst>
            <pc:docMk/>
            <pc:sldMk cId="4060723041" sldId="393"/>
            <ac:spMk id="9" creationId="{5F04080B-102D-BF56-203B-C459698DBFCB}"/>
          </ac:spMkLst>
        </pc:spChg>
        <pc:spChg chg="mod">
          <ac:chgData name="VOELKEL Charleyn" userId="S::charleyn.voelkel@ampmetropole.fr::9af01b4c-8050-45dd-925a-17cb01b1eb0e" providerId="AD" clId="Web-{FA7251D0-4187-B77E-033F-B96D42B7120B}" dt="2026-04-28T09:34:20.092" v="353" actId="1076"/>
          <ac:spMkLst>
            <pc:docMk/>
            <pc:sldMk cId="4060723041" sldId="393"/>
            <ac:spMk id="14" creationId="{6E00F6EF-7ECC-C598-D457-D94ADBF60509}"/>
          </ac:spMkLst>
        </pc:spChg>
      </pc:sldChg>
      <pc:sldChg chg="modSp">
        <pc:chgData name="VOELKEL Charleyn" userId="S::charleyn.voelkel@ampmetropole.fr::9af01b4c-8050-45dd-925a-17cb01b1eb0e" providerId="AD" clId="Web-{FA7251D0-4187-B77E-033F-B96D42B7120B}" dt="2026-04-28T09:35:11.405" v="361" actId="14100"/>
        <pc:sldMkLst>
          <pc:docMk/>
          <pc:sldMk cId="1502214228" sldId="394"/>
        </pc:sldMkLst>
        <pc:spChg chg="mod">
          <ac:chgData name="VOELKEL Charleyn" userId="S::charleyn.voelkel@ampmetropole.fr::9af01b4c-8050-45dd-925a-17cb01b1eb0e" providerId="AD" clId="Web-{FA7251D0-4187-B77E-033F-B96D42B7120B}" dt="2026-04-28T09:35:11.405" v="361" actId="14100"/>
          <ac:spMkLst>
            <pc:docMk/>
            <pc:sldMk cId="1502214228" sldId="394"/>
            <ac:spMk id="10" creationId="{9996FFA0-DFF7-DE26-CCDC-EDAFA8B09AC1}"/>
          </ac:spMkLst>
        </pc:spChg>
      </pc:sldChg>
      <pc:sldChg chg="modSp">
        <pc:chgData name="VOELKEL Charleyn" userId="S::charleyn.voelkel@ampmetropole.fr::9af01b4c-8050-45dd-925a-17cb01b1eb0e" providerId="AD" clId="Web-{FA7251D0-4187-B77E-033F-B96D42B7120B}" dt="2026-04-28T09:36:17.436" v="369" actId="20577"/>
        <pc:sldMkLst>
          <pc:docMk/>
          <pc:sldMk cId="3616239176" sldId="395"/>
        </pc:sldMkLst>
        <pc:spChg chg="mod">
          <ac:chgData name="VOELKEL Charleyn" userId="S::charleyn.voelkel@ampmetropole.fr::9af01b4c-8050-45dd-925a-17cb01b1eb0e" providerId="AD" clId="Web-{FA7251D0-4187-B77E-033F-B96D42B7120B}" dt="2026-04-28T09:35:21.498" v="363" actId="1076"/>
          <ac:spMkLst>
            <pc:docMk/>
            <pc:sldMk cId="3616239176" sldId="395"/>
            <ac:spMk id="9" creationId="{7FF9E79C-BE66-D4B3-C25F-665F28F98065}"/>
          </ac:spMkLst>
        </pc:spChg>
        <pc:spChg chg="mod">
          <ac:chgData name="VOELKEL Charleyn" userId="S::charleyn.voelkel@ampmetropole.fr::9af01b4c-8050-45dd-925a-17cb01b1eb0e" providerId="AD" clId="Web-{FA7251D0-4187-B77E-033F-B96D42B7120B}" dt="2026-04-28T09:36:17.436" v="369" actId="20577"/>
          <ac:spMkLst>
            <pc:docMk/>
            <pc:sldMk cId="3616239176" sldId="395"/>
            <ac:spMk id="11" creationId="{23A0261F-0AD6-DEA2-3CCF-05A999FDC020}"/>
          </ac:spMkLst>
        </pc:spChg>
        <pc:spChg chg="mod">
          <ac:chgData name="VOELKEL Charleyn" userId="S::charleyn.voelkel@ampmetropole.fr::9af01b4c-8050-45dd-925a-17cb01b1eb0e" providerId="AD" clId="Web-{FA7251D0-4187-B77E-033F-B96D42B7120B}" dt="2026-04-28T09:35:18.077" v="362" actId="1076"/>
          <ac:spMkLst>
            <pc:docMk/>
            <pc:sldMk cId="3616239176" sldId="395"/>
            <ac:spMk id="14" creationId="{0F9FD393-F169-0F4E-C777-698298A77F94}"/>
          </ac:spMkLst>
        </pc:spChg>
      </pc:sldChg>
      <pc:sldChg chg="modSp">
        <pc:chgData name="VOELKEL Charleyn" userId="S::charleyn.voelkel@ampmetropole.fr::9af01b4c-8050-45dd-925a-17cb01b1eb0e" providerId="AD" clId="Web-{FA7251D0-4187-B77E-033F-B96D42B7120B}" dt="2026-04-28T09:39:23.504" v="465" actId="20577"/>
        <pc:sldMkLst>
          <pc:docMk/>
          <pc:sldMk cId="2682208068" sldId="396"/>
        </pc:sldMkLst>
        <pc:spChg chg="mod">
          <ac:chgData name="VOELKEL Charleyn" userId="S::charleyn.voelkel@ampmetropole.fr::9af01b4c-8050-45dd-925a-17cb01b1eb0e" providerId="AD" clId="Web-{FA7251D0-4187-B77E-033F-B96D42B7120B}" dt="2026-04-28T09:36:24.499" v="371" actId="1076"/>
          <ac:spMkLst>
            <pc:docMk/>
            <pc:sldMk cId="2682208068" sldId="396"/>
            <ac:spMk id="9" creationId="{380AE99F-5BD8-271E-7CB8-4DEBFF088FA2}"/>
          </ac:spMkLst>
        </pc:spChg>
        <pc:spChg chg="mod">
          <ac:chgData name="VOELKEL Charleyn" userId="S::charleyn.voelkel@ampmetropole.fr::9af01b4c-8050-45dd-925a-17cb01b1eb0e" providerId="AD" clId="Web-{FA7251D0-4187-B77E-033F-B96D42B7120B}" dt="2026-04-28T09:39:23.504" v="465" actId="20577"/>
          <ac:spMkLst>
            <pc:docMk/>
            <pc:sldMk cId="2682208068" sldId="396"/>
            <ac:spMk id="11" creationId="{44985D91-ECD3-6106-1739-432077DD86BF}"/>
          </ac:spMkLst>
        </pc:spChg>
        <pc:spChg chg="mod">
          <ac:chgData name="VOELKEL Charleyn" userId="S::charleyn.voelkel@ampmetropole.fr::9af01b4c-8050-45dd-925a-17cb01b1eb0e" providerId="AD" clId="Web-{FA7251D0-4187-B77E-033F-B96D42B7120B}" dt="2026-04-28T09:36:21.389" v="370" actId="1076"/>
          <ac:spMkLst>
            <pc:docMk/>
            <pc:sldMk cId="2682208068" sldId="396"/>
            <ac:spMk id="14" creationId="{A1016FAE-ACE2-7A7B-B921-E1F17854D7BC}"/>
          </ac:spMkLst>
        </pc:spChg>
      </pc:sldChg>
      <pc:sldChg chg="modSp">
        <pc:chgData name="VOELKEL Charleyn" userId="S::charleyn.voelkel@ampmetropole.fr::9af01b4c-8050-45dd-925a-17cb01b1eb0e" providerId="AD" clId="Web-{FA7251D0-4187-B77E-033F-B96D42B7120B}" dt="2026-04-28T09:42:36.557" v="486" actId="1076"/>
        <pc:sldMkLst>
          <pc:docMk/>
          <pc:sldMk cId="3477849720" sldId="397"/>
        </pc:sldMkLst>
        <pc:spChg chg="mod">
          <ac:chgData name="VOELKEL Charleyn" userId="S::charleyn.voelkel@ampmetropole.fr::9af01b4c-8050-45dd-925a-17cb01b1eb0e" providerId="AD" clId="Web-{FA7251D0-4187-B77E-033F-B96D42B7120B}" dt="2026-04-28T09:40:30.788" v="469" actId="1076"/>
          <ac:spMkLst>
            <pc:docMk/>
            <pc:sldMk cId="3477849720" sldId="397"/>
            <ac:spMk id="9" creationId="{F2363D6F-C006-888B-F681-77EDD4428438}"/>
          </ac:spMkLst>
        </pc:spChg>
        <pc:spChg chg="mod">
          <ac:chgData name="VOELKEL Charleyn" userId="S::charleyn.voelkel@ampmetropole.fr::9af01b4c-8050-45dd-925a-17cb01b1eb0e" providerId="AD" clId="Web-{FA7251D0-4187-B77E-033F-B96D42B7120B}" dt="2026-04-28T09:42:36.557" v="486" actId="1076"/>
          <ac:spMkLst>
            <pc:docMk/>
            <pc:sldMk cId="3477849720" sldId="397"/>
            <ac:spMk id="10" creationId="{32BC5F60-A257-3CCF-92BC-4FEAF66C2456}"/>
          </ac:spMkLst>
        </pc:spChg>
        <pc:spChg chg="mod">
          <ac:chgData name="VOELKEL Charleyn" userId="S::charleyn.voelkel@ampmetropole.fr::9af01b4c-8050-45dd-925a-17cb01b1eb0e" providerId="AD" clId="Web-{FA7251D0-4187-B77E-033F-B96D42B7120B}" dt="2026-04-28T09:40:28.523" v="468" actId="1076"/>
          <ac:spMkLst>
            <pc:docMk/>
            <pc:sldMk cId="3477849720" sldId="397"/>
            <ac:spMk id="14" creationId="{E96E04D6-0A19-2194-0C08-F6CA1608228D}"/>
          </ac:spMkLst>
        </pc:spChg>
      </pc:sldChg>
      <pc:sldChg chg="modSp">
        <pc:chgData name="VOELKEL Charleyn" userId="S::charleyn.voelkel@ampmetropole.fr::9af01b4c-8050-45dd-925a-17cb01b1eb0e" providerId="AD" clId="Web-{FA7251D0-4187-B77E-033F-B96D42B7120B}" dt="2026-04-28T09:39:41.302" v="467" actId="1076"/>
        <pc:sldMkLst>
          <pc:docMk/>
          <pc:sldMk cId="1146884412" sldId="398"/>
        </pc:sldMkLst>
        <pc:spChg chg="mod">
          <ac:chgData name="VOELKEL Charleyn" userId="S::charleyn.voelkel@ampmetropole.fr::9af01b4c-8050-45dd-925a-17cb01b1eb0e" providerId="AD" clId="Web-{FA7251D0-4187-B77E-033F-B96D42B7120B}" dt="2026-04-28T09:39:41.302" v="467" actId="1076"/>
          <ac:spMkLst>
            <pc:docMk/>
            <pc:sldMk cId="1146884412" sldId="398"/>
            <ac:spMk id="9" creationId="{F444ED18-DEE0-7C18-221E-C38AF870A1CC}"/>
          </ac:spMkLst>
        </pc:spChg>
        <pc:spChg chg="mod">
          <ac:chgData name="VOELKEL Charleyn" userId="S::charleyn.voelkel@ampmetropole.fr::9af01b4c-8050-45dd-925a-17cb01b1eb0e" providerId="AD" clId="Web-{FA7251D0-4187-B77E-033F-B96D42B7120B}" dt="2026-04-28T09:39:38.208" v="466" actId="1076"/>
          <ac:spMkLst>
            <pc:docMk/>
            <pc:sldMk cId="1146884412" sldId="398"/>
            <ac:spMk id="14" creationId="{C8D9FB04-FC06-29BE-BE58-D117E538CC4B}"/>
          </ac:spMkLst>
        </pc:spChg>
      </pc:sldChg>
      <pc:sldChg chg="modSp">
        <pc:chgData name="VOELKEL Charleyn" userId="S::charleyn.voelkel@ampmetropole.fr::9af01b4c-8050-45dd-925a-17cb01b1eb0e" providerId="AD" clId="Web-{FA7251D0-4187-B77E-033F-B96D42B7120B}" dt="2026-04-28T09:43:53.559" v="500" actId="1076"/>
        <pc:sldMkLst>
          <pc:docMk/>
          <pc:sldMk cId="2081161226" sldId="401"/>
        </pc:sldMkLst>
        <pc:spChg chg="mod">
          <ac:chgData name="VOELKEL Charleyn" userId="S::charleyn.voelkel@ampmetropole.fr::9af01b4c-8050-45dd-925a-17cb01b1eb0e" providerId="AD" clId="Web-{FA7251D0-4187-B77E-033F-B96D42B7120B}" dt="2026-04-28T09:43:53.559" v="500" actId="1076"/>
          <ac:spMkLst>
            <pc:docMk/>
            <pc:sldMk cId="2081161226" sldId="401"/>
            <ac:spMk id="9" creationId="{5F04080B-102D-BF56-203B-C459698DBFCB}"/>
          </ac:spMkLst>
        </pc:spChg>
        <pc:spChg chg="mod">
          <ac:chgData name="VOELKEL Charleyn" userId="S::charleyn.voelkel@ampmetropole.fr::9af01b4c-8050-45dd-925a-17cb01b1eb0e" providerId="AD" clId="Web-{FA7251D0-4187-B77E-033F-B96D42B7120B}" dt="2026-04-28T09:43:51.012" v="499" actId="1076"/>
          <ac:spMkLst>
            <pc:docMk/>
            <pc:sldMk cId="2081161226" sldId="401"/>
            <ac:spMk id="14" creationId="{6E00F6EF-7ECC-C598-D457-D94ADBF60509}"/>
          </ac:spMkLst>
        </pc:spChg>
      </pc:sldChg>
      <pc:sldChg chg="modSp">
        <pc:chgData name="VOELKEL Charleyn" userId="S::charleyn.voelkel@ampmetropole.fr::9af01b4c-8050-45dd-925a-17cb01b1eb0e" providerId="AD" clId="Web-{FA7251D0-4187-B77E-033F-B96D42B7120B}" dt="2026-04-28T09:44:34.450" v="510" actId="1076"/>
        <pc:sldMkLst>
          <pc:docMk/>
          <pc:sldMk cId="484807354" sldId="402"/>
        </pc:sldMkLst>
        <pc:spChg chg="mod">
          <ac:chgData name="VOELKEL Charleyn" userId="S::charleyn.voelkel@ampmetropole.fr::9af01b4c-8050-45dd-925a-17cb01b1eb0e" providerId="AD" clId="Web-{FA7251D0-4187-B77E-033F-B96D42B7120B}" dt="2026-04-28T09:44:09.215" v="502" actId="1076"/>
          <ac:spMkLst>
            <pc:docMk/>
            <pc:sldMk cId="484807354" sldId="402"/>
            <ac:spMk id="9" creationId="{5F04080B-102D-BF56-203B-C459698DBFCB}"/>
          </ac:spMkLst>
        </pc:spChg>
        <pc:spChg chg="mod">
          <ac:chgData name="VOELKEL Charleyn" userId="S::charleyn.voelkel@ampmetropole.fr::9af01b4c-8050-45dd-925a-17cb01b1eb0e" providerId="AD" clId="Web-{FA7251D0-4187-B77E-033F-B96D42B7120B}" dt="2026-04-28T09:44:34.450" v="510" actId="1076"/>
          <ac:spMkLst>
            <pc:docMk/>
            <pc:sldMk cId="484807354" sldId="402"/>
            <ac:spMk id="11" creationId="{5217293C-50EB-52A7-E064-B93234149CF0}"/>
          </ac:spMkLst>
        </pc:spChg>
        <pc:spChg chg="mod">
          <ac:chgData name="VOELKEL Charleyn" userId="S::charleyn.voelkel@ampmetropole.fr::9af01b4c-8050-45dd-925a-17cb01b1eb0e" providerId="AD" clId="Web-{FA7251D0-4187-B77E-033F-B96D42B7120B}" dt="2026-04-28T09:44:06.825" v="501" actId="1076"/>
          <ac:spMkLst>
            <pc:docMk/>
            <pc:sldMk cId="484807354" sldId="402"/>
            <ac:spMk id="14" creationId="{6E00F6EF-7ECC-C598-D457-D94ADBF60509}"/>
          </ac:spMkLst>
        </pc:spChg>
      </pc:sldChg>
      <pc:sldChg chg="modSp">
        <pc:chgData name="VOELKEL Charleyn" userId="S::charleyn.voelkel@ampmetropole.fr::9af01b4c-8050-45dd-925a-17cb01b1eb0e" providerId="AD" clId="Web-{FA7251D0-4187-B77E-033F-B96D42B7120B}" dt="2026-04-28T09:45:56.404" v="518" actId="20577"/>
        <pc:sldMkLst>
          <pc:docMk/>
          <pc:sldMk cId="1326268573" sldId="407"/>
        </pc:sldMkLst>
        <pc:spChg chg="mod">
          <ac:chgData name="VOELKEL Charleyn" userId="S::charleyn.voelkel@ampmetropole.fr::9af01b4c-8050-45dd-925a-17cb01b1eb0e" providerId="AD" clId="Web-{FA7251D0-4187-B77E-033F-B96D42B7120B}" dt="2026-04-28T09:45:18.279" v="512" actId="1076"/>
          <ac:spMkLst>
            <pc:docMk/>
            <pc:sldMk cId="1326268573" sldId="407"/>
            <ac:spMk id="9" creationId="{5F04080B-102D-BF56-203B-C459698DBFCB}"/>
          </ac:spMkLst>
        </pc:spChg>
        <pc:spChg chg="mod">
          <ac:chgData name="VOELKEL Charleyn" userId="S::charleyn.voelkel@ampmetropole.fr::9af01b4c-8050-45dd-925a-17cb01b1eb0e" providerId="AD" clId="Web-{FA7251D0-4187-B77E-033F-B96D42B7120B}" dt="2026-04-28T09:45:56.404" v="518" actId="20577"/>
          <ac:spMkLst>
            <pc:docMk/>
            <pc:sldMk cId="1326268573" sldId="407"/>
            <ac:spMk id="11" creationId="{5217293C-50EB-52A7-E064-B93234149CF0}"/>
          </ac:spMkLst>
        </pc:spChg>
        <pc:spChg chg="mod">
          <ac:chgData name="VOELKEL Charleyn" userId="S::charleyn.voelkel@ampmetropole.fr::9af01b4c-8050-45dd-925a-17cb01b1eb0e" providerId="AD" clId="Web-{FA7251D0-4187-B77E-033F-B96D42B7120B}" dt="2026-04-28T09:45:16.138" v="511" actId="1076"/>
          <ac:spMkLst>
            <pc:docMk/>
            <pc:sldMk cId="1326268573" sldId="407"/>
            <ac:spMk id="14" creationId="{6E00F6EF-7ECC-C598-D457-D94ADBF60509}"/>
          </ac:spMkLst>
        </pc:spChg>
      </pc:sldChg>
      <pc:sldChg chg="modSp">
        <pc:chgData name="VOELKEL Charleyn" userId="S::charleyn.voelkel@ampmetropole.fr::9af01b4c-8050-45dd-925a-17cb01b1eb0e" providerId="AD" clId="Web-{FA7251D0-4187-B77E-033F-B96D42B7120B}" dt="2026-04-28T09:46:36.405" v="521" actId="1076"/>
        <pc:sldMkLst>
          <pc:docMk/>
          <pc:sldMk cId="2457850049" sldId="408"/>
        </pc:sldMkLst>
        <pc:spChg chg="mod">
          <ac:chgData name="VOELKEL Charleyn" userId="S::charleyn.voelkel@ampmetropole.fr::9af01b4c-8050-45dd-925a-17cb01b1eb0e" providerId="AD" clId="Web-{FA7251D0-4187-B77E-033F-B96D42B7120B}" dt="2026-04-28T09:46:06.655" v="520" actId="1076"/>
          <ac:spMkLst>
            <pc:docMk/>
            <pc:sldMk cId="2457850049" sldId="408"/>
            <ac:spMk id="9" creationId="{5F04080B-102D-BF56-203B-C459698DBFCB}"/>
          </ac:spMkLst>
        </pc:spChg>
        <pc:spChg chg="mod">
          <ac:chgData name="VOELKEL Charleyn" userId="S::charleyn.voelkel@ampmetropole.fr::9af01b4c-8050-45dd-925a-17cb01b1eb0e" providerId="AD" clId="Web-{FA7251D0-4187-B77E-033F-B96D42B7120B}" dt="2026-04-28T09:46:36.405" v="521" actId="1076"/>
          <ac:spMkLst>
            <pc:docMk/>
            <pc:sldMk cId="2457850049" sldId="408"/>
            <ac:spMk id="11" creationId="{5217293C-50EB-52A7-E064-B93234149CF0}"/>
          </ac:spMkLst>
        </pc:spChg>
        <pc:spChg chg="mod">
          <ac:chgData name="VOELKEL Charleyn" userId="S::charleyn.voelkel@ampmetropole.fr::9af01b4c-8050-45dd-925a-17cb01b1eb0e" providerId="AD" clId="Web-{FA7251D0-4187-B77E-033F-B96D42B7120B}" dt="2026-04-28T09:46:04.092" v="519" actId="1076"/>
          <ac:spMkLst>
            <pc:docMk/>
            <pc:sldMk cId="2457850049" sldId="408"/>
            <ac:spMk id="14" creationId="{6E00F6EF-7ECC-C598-D457-D94ADBF60509}"/>
          </ac:spMkLst>
        </pc:spChg>
      </pc:sldChg>
    </pc:docChg>
  </pc:docChgLst>
  <pc:docChgLst>
    <pc:chgData name="MINAEV Christiana" userId="87551f37-5c7f-445e-9c79-0929fbf6dbf9" providerId="ADAL" clId="{63343A3D-7F3C-44AA-8E96-B45DE27DEC64}"/>
    <pc:docChg chg="custSel addSld modSld">
      <pc:chgData name="MINAEV Christiana" userId="87551f37-5c7f-445e-9c79-0929fbf6dbf9" providerId="ADAL" clId="{63343A3D-7F3C-44AA-8E96-B45DE27DEC64}" dt="2026-04-27T16:38:05.115" v="178" actId="108"/>
      <pc:docMkLst>
        <pc:docMk/>
      </pc:docMkLst>
      <pc:sldChg chg="addSp modSp mod">
        <pc:chgData name="MINAEV Christiana" userId="87551f37-5c7f-445e-9c79-0929fbf6dbf9" providerId="ADAL" clId="{63343A3D-7F3C-44AA-8E96-B45DE27DEC64}" dt="2026-04-27T14:58:06.470" v="35"/>
        <pc:sldMkLst>
          <pc:docMk/>
          <pc:sldMk cId="2294330361" sldId="363"/>
        </pc:sldMkLst>
      </pc:sldChg>
      <pc:sldChg chg="modSp mod">
        <pc:chgData name="MINAEV Christiana" userId="87551f37-5c7f-445e-9c79-0929fbf6dbf9" providerId="ADAL" clId="{63343A3D-7F3C-44AA-8E96-B45DE27DEC64}" dt="2026-04-27T14:55:22.802" v="9" actId="27636"/>
        <pc:sldMkLst>
          <pc:docMk/>
          <pc:sldMk cId="1042011239" sldId="370"/>
        </pc:sldMkLst>
        <pc:spChg chg="mod">
          <ac:chgData name="MINAEV Christiana" userId="87551f37-5c7f-445e-9c79-0929fbf6dbf9" providerId="ADAL" clId="{63343A3D-7F3C-44AA-8E96-B45DE27DEC64}" dt="2026-04-27T14:55:22.802" v="9" actId="27636"/>
          <ac:spMkLst>
            <pc:docMk/>
            <pc:sldMk cId="1042011239" sldId="370"/>
            <ac:spMk id="14" creationId="{A411E13C-6B73-624D-AA46-F5A2078E0289}"/>
          </ac:spMkLst>
        </pc:spChg>
      </pc:sldChg>
    </pc:docChg>
  </pc:docChgLst>
  <pc:docChgLst>
    <pc:chgData name="MINAEV Christiana" userId="S::christiana.minaev@ampmetropole.fr::87551f37-5c7f-445e-9c79-0929fbf6dbf9" providerId="AD" clId="Web-{1EE67729-AA05-7F79-9894-6A0C1BD4918F}"/>
    <pc:docChg chg="mod addSld modSld">
      <pc:chgData name="MINAEV Christiana" userId="S::christiana.minaev@ampmetropole.fr::87551f37-5c7f-445e-9c79-0929fbf6dbf9" providerId="AD" clId="Web-{1EE67729-AA05-7F79-9894-6A0C1BD4918F}" dt="2026-04-28T14:41:10.173" v="416" actId="20577"/>
      <pc:docMkLst>
        <pc:docMk/>
      </pc:docMkLst>
      <pc:sldChg chg="addSp delSp modSp">
        <pc:chgData name="MINAEV Christiana" userId="S::christiana.minaev@ampmetropole.fr::87551f37-5c7f-445e-9c79-0929fbf6dbf9" providerId="AD" clId="Web-{1EE67729-AA05-7F79-9894-6A0C1BD4918F}" dt="2026-04-28T14:25:25.329" v="253" actId="1076"/>
        <pc:sldMkLst>
          <pc:docMk/>
          <pc:sldMk cId="3592758863" sldId="373"/>
        </pc:sldMkLst>
        <pc:spChg chg="mod">
          <ac:chgData name="MINAEV Christiana" userId="S::christiana.minaev@ampmetropole.fr::87551f37-5c7f-445e-9c79-0929fbf6dbf9" providerId="AD" clId="Web-{1EE67729-AA05-7F79-9894-6A0C1BD4918F}" dt="2026-04-28T14:08:24.463" v="48" actId="20577"/>
          <ac:spMkLst>
            <pc:docMk/>
            <pc:sldMk cId="3592758863" sldId="373"/>
            <ac:spMk id="4" creationId="{41548F72-9F34-F36E-0686-D0C8EE5166CB}"/>
          </ac:spMkLst>
        </pc:spChg>
        <pc:spChg chg="add mod">
          <ac:chgData name="MINAEV Christiana" userId="S::christiana.minaev@ampmetropole.fr::87551f37-5c7f-445e-9c79-0929fbf6dbf9" providerId="AD" clId="Web-{1EE67729-AA05-7F79-9894-6A0C1BD4918F}" dt="2026-04-28T14:25:25.329" v="253" actId="1076"/>
          <ac:spMkLst>
            <pc:docMk/>
            <pc:sldMk cId="3592758863" sldId="373"/>
            <ac:spMk id="13" creationId="{53717061-E55A-BD7B-0771-3796C06DCCB1}"/>
          </ac:spMkLst>
        </pc:spChg>
      </pc:sldChg>
      <pc:sldChg chg="addSp delSp modSp">
        <pc:chgData name="MINAEV Christiana" userId="S::christiana.minaev@ampmetropole.fr::87551f37-5c7f-445e-9c79-0929fbf6dbf9" providerId="AD" clId="Web-{1EE67729-AA05-7F79-9894-6A0C1BD4918F}" dt="2026-04-28T14:25:43.065" v="267" actId="20577"/>
        <pc:sldMkLst>
          <pc:docMk/>
          <pc:sldMk cId="3847747145" sldId="374"/>
        </pc:sldMkLst>
        <pc:spChg chg="mod">
          <ac:chgData name="MINAEV Christiana" userId="S::christiana.minaev@ampmetropole.fr::87551f37-5c7f-445e-9c79-0929fbf6dbf9" providerId="AD" clId="Web-{1EE67729-AA05-7F79-9894-6A0C1BD4918F}" dt="2026-04-28T14:07:32.115" v="32" actId="14100"/>
          <ac:spMkLst>
            <pc:docMk/>
            <pc:sldMk cId="3847747145" sldId="374"/>
            <ac:spMk id="9" creationId="{2154EDEB-52DF-CC0F-0784-8EE0CF99D183}"/>
          </ac:spMkLst>
        </pc:spChg>
        <pc:spChg chg="add mod">
          <ac:chgData name="MINAEV Christiana" userId="S::christiana.minaev@ampmetropole.fr::87551f37-5c7f-445e-9c79-0929fbf6dbf9" providerId="AD" clId="Web-{1EE67729-AA05-7F79-9894-6A0C1BD4918F}" dt="2026-04-28T14:25:43.065" v="267" actId="20577"/>
          <ac:spMkLst>
            <pc:docMk/>
            <pc:sldMk cId="3847747145" sldId="374"/>
            <ac:spMk id="11" creationId="{937A8F1B-1402-2D56-79DC-2F5E01FCFBAB}"/>
          </ac:spMkLst>
        </pc:spChg>
      </pc:sldChg>
      <pc:sldChg chg="modSp">
        <pc:chgData name="MINAEV Christiana" userId="S::christiana.minaev@ampmetropole.fr::87551f37-5c7f-445e-9c79-0929fbf6dbf9" providerId="AD" clId="Web-{1EE67729-AA05-7F79-9894-6A0C1BD4918F}" dt="2026-04-28T14:09:53.250" v="73" actId="20577"/>
        <pc:sldMkLst>
          <pc:docMk/>
          <pc:sldMk cId="2649622789" sldId="385"/>
        </pc:sldMkLst>
        <pc:spChg chg="mod">
          <ac:chgData name="MINAEV Christiana" userId="S::christiana.minaev@ampmetropole.fr::87551f37-5c7f-445e-9c79-0929fbf6dbf9" providerId="AD" clId="Web-{1EE67729-AA05-7F79-9894-6A0C1BD4918F}" dt="2026-04-28T14:09:53.250" v="73" actId="20577"/>
          <ac:spMkLst>
            <pc:docMk/>
            <pc:sldMk cId="2649622789" sldId="385"/>
            <ac:spMk id="6" creationId="{FF0BC559-B74E-1418-57E4-1391C6EA3C02}"/>
          </ac:spMkLst>
        </pc:spChg>
      </pc:sldChg>
      <pc:sldChg chg="addSp delSp modSp">
        <pc:chgData name="MINAEV Christiana" userId="S::christiana.minaev@ampmetropole.fr::87551f37-5c7f-445e-9c79-0929fbf6dbf9" providerId="AD" clId="Web-{1EE67729-AA05-7F79-9894-6A0C1BD4918F}" dt="2026-04-28T14:26:17.004" v="278" actId="1076"/>
        <pc:sldMkLst>
          <pc:docMk/>
          <pc:sldMk cId="1091550393" sldId="389"/>
        </pc:sldMkLst>
        <pc:spChg chg="add mod">
          <ac:chgData name="MINAEV Christiana" userId="S::christiana.minaev@ampmetropole.fr::87551f37-5c7f-445e-9c79-0929fbf6dbf9" providerId="AD" clId="Web-{1EE67729-AA05-7F79-9894-6A0C1BD4918F}" dt="2026-04-28T14:26:17.004" v="278" actId="1076"/>
          <ac:spMkLst>
            <pc:docMk/>
            <pc:sldMk cId="1091550393" sldId="389"/>
            <ac:spMk id="6" creationId="{2979CF0D-48CB-9AA9-2B92-B91BD469BC0C}"/>
          </ac:spMkLst>
        </pc:spChg>
      </pc:sldChg>
      <pc:sldChg chg="addSp delSp modSp">
        <pc:chgData name="MINAEV Christiana" userId="S::christiana.minaev@ampmetropole.fr::87551f37-5c7f-445e-9c79-0929fbf6dbf9" providerId="AD" clId="Web-{1EE67729-AA05-7F79-9894-6A0C1BD4918F}" dt="2026-04-28T14:18:50.171" v="95" actId="1076"/>
        <pc:sldMkLst>
          <pc:docMk/>
          <pc:sldMk cId="3616239176" sldId="395"/>
        </pc:sldMkLst>
        <pc:spChg chg="mod">
          <ac:chgData name="MINAEV Christiana" userId="S::christiana.minaev@ampmetropole.fr::87551f37-5c7f-445e-9c79-0929fbf6dbf9" providerId="AD" clId="Web-{1EE67729-AA05-7F79-9894-6A0C1BD4918F}" dt="2026-04-28T14:16:16.606" v="92" actId="20577"/>
          <ac:spMkLst>
            <pc:docMk/>
            <pc:sldMk cId="3616239176" sldId="395"/>
            <ac:spMk id="11" creationId="{23A0261F-0AD6-DEA2-3CCF-05A999FDC020}"/>
          </ac:spMkLst>
        </pc:spChg>
        <pc:picChg chg="add mod">
          <ac:chgData name="MINAEV Christiana" userId="S::christiana.minaev@ampmetropole.fr::87551f37-5c7f-445e-9c79-0929fbf6dbf9" providerId="AD" clId="Web-{1EE67729-AA05-7F79-9894-6A0C1BD4918F}" dt="2026-04-28T14:18:50.171" v="95" actId="1076"/>
          <ac:picMkLst>
            <pc:docMk/>
            <pc:sldMk cId="3616239176" sldId="395"/>
            <ac:picMk id="5" creationId="{281CFC53-E9F0-BABB-A3FA-B63D31ACC501}"/>
          </ac:picMkLst>
        </pc:picChg>
      </pc:sldChg>
      <pc:sldChg chg="addSp modSp">
        <pc:chgData name="MINAEV Christiana" userId="S::christiana.minaev@ampmetropole.fr::87551f37-5c7f-445e-9c79-0929fbf6dbf9" providerId="AD" clId="Web-{1EE67729-AA05-7F79-9894-6A0C1BD4918F}" dt="2026-04-28T14:26:49.678" v="283" actId="1076"/>
        <pc:sldMkLst>
          <pc:docMk/>
          <pc:sldMk cId="3477849720" sldId="397"/>
        </pc:sldMkLst>
        <pc:spChg chg="add mod">
          <ac:chgData name="MINAEV Christiana" userId="S::christiana.minaev@ampmetropole.fr::87551f37-5c7f-445e-9c79-0929fbf6dbf9" providerId="AD" clId="Web-{1EE67729-AA05-7F79-9894-6A0C1BD4918F}" dt="2026-04-28T14:26:49.678" v="283" actId="1076"/>
          <ac:spMkLst>
            <pc:docMk/>
            <pc:sldMk cId="3477849720" sldId="397"/>
            <ac:spMk id="5" creationId="{51454D2C-FF68-A55C-5775-D451E4D65ECB}"/>
          </ac:spMkLst>
        </pc:spChg>
        <pc:spChg chg="mod">
          <ac:chgData name="MINAEV Christiana" userId="S::christiana.minaev@ampmetropole.fr::87551f37-5c7f-445e-9c79-0929fbf6dbf9" providerId="AD" clId="Web-{1EE67729-AA05-7F79-9894-6A0C1BD4918F}" dt="2026-04-28T14:24:39.450" v="235" actId="20577"/>
          <ac:spMkLst>
            <pc:docMk/>
            <pc:sldMk cId="3477849720" sldId="397"/>
            <ac:spMk id="10" creationId="{32BC5F60-A257-3CCF-92BC-4FEAF66C2456}"/>
          </ac:spMkLst>
        </pc:spChg>
      </pc:sldChg>
      <pc:sldChg chg="modSp">
        <pc:chgData name="MINAEV Christiana" userId="S::christiana.minaev@ampmetropole.fr::87551f37-5c7f-445e-9c79-0929fbf6dbf9" providerId="AD" clId="Web-{1EE67729-AA05-7F79-9894-6A0C1BD4918F}" dt="2026-04-28T14:28:30.230" v="367" actId="14100"/>
        <pc:sldMkLst>
          <pc:docMk/>
          <pc:sldMk cId="3831991737" sldId="399"/>
        </pc:sldMkLst>
        <pc:spChg chg="mod">
          <ac:chgData name="MINAEV Christiana" userId="S::christiana.minaev@ampmetropole.fr::87551f37-5c7f-445e-9c79-0929fbf6dbf9" providerId="AD" clId="Web-{1EE67729-AA05-7F79-9894-6A0C1BD4918F}" dt="2026-04-28T14:28:30.230" v="367" actId="14100"/>
          <ac:spMkLst>
            <pc:docMk/>
            <pc:sldMk cId="3831991737" sldId="399"/>
            <ac:spMk id="6" creationId="{CBDD12AE-F472-BDD3-A836-6CA2E05BE791}"/>
          </ac:spMkLst>
        </pc:spChg>
      </pc:sldChg>
      <pc:sldChg chg="modSp modCm">
        <pc:chgData name="MINAEV Christiana" userId="S::christiana.minaev@ampmetropole.fr::87551f37-5c7f-445e-9c79-0929fbf6dbf9" providerId="AD" clId="Web-{1EE67729-AA05-7F79-9894-6A0C1BD4918F}" dt="2026-04-28T14:41:10.173" v="416" actId="20577"/>
        <pc:sldMkLst>
          <pc:docMk/>
          <pc:sldMk cId="2081161226" sldId="401"/>
        </pc:sldMkLst>
        <pc:spChg chg="mod">
          <ac:chgData name="MINAEV Christiana" userId="S::christiana.minaev@ampmetropole.fr::87551f37-5c7f-445e-9c79-0929fbf6dbf9" providerId="AD" clId="Web-{1EE67729-AA05-7F79-9894-6A0C1BD4918F}" dt="2026-04-28T14:41:10.173" v="416" actId="20577"/>
          <ac:spMkLst>
            <pc:docMk/>
            <pc:sldMk cId="2081161226" sldId="401"/>
            <ac:spMk id="11" creationId="{5217293C-50EB-52A7-E064-B93234149CF0}"/>
          </ac:spMkLst>
        </pc:spChg>
      </pc:sldChg>
      <pc:sldChg chg="addSp modSp">
        <pc:chgData name="MINAEV Christiana" userId="S::christiana.minaev@ampmetropole.fr::87551f37-5c7f-445e-9c79-0929fbf6dbf9" providerId="AD" clId="Web-{1EE67729-AA05-7F79-9894-6A0C1BD4918F}" dt="2026-04-28T14:31:29.673" v="392" actId="20577"/>
        <pc:sldMkLst>
          <pc:docMk/>
          <pc:sldMk cId="484807354" sldId="402"/>
        </pc:sldMkLst>
        <pc:spChg chg="add mod">
          <ac:chgData name="MINAEV Christiana" userId="S::christiana.minaev@ampmetropole.fr::87551f37-5c7f-445e-9c79-0929fbf6dbf9" providerId="AD" clId="Web-{1EE67729-AA05-7F79-9894-6A0C1BD4918F}" dt="2026-04-28T14:31:29.673" v="392" actId="20577"/>
          <ac:spMkLst>
            <pc:docMk/>
            <pc:sldMk cId="484807354" sldId="402"/>
            <ac:spMk id="8" creationId="{BBFAC03F-9AD0-E477-8E23-3D41922BEF0D}"/>
          </ac:spMkLst>
        </pc:spChg>
        <pc:spChg chg="mod">
          <ac:chgData name="MINAEV Christiana" userId="S::christiana.minaev@ampmetropole.fr::87551f37-5c7f-445e-9c79-0929fbf6dbf9" providerId="AD" clId="Web-{1EE67729-AA05-7F79-9894-6A0C1BD4918F}" dt="2026-04-28T14:31:02.266" v="380" actId="20577"/>
          <ac:spMkLst>
            <pc:docMk/>
            <pc:sldMk cId="484807354" sldId="402"/>
            <ac:spMk id="11" creationId="{5217293C-50EB-52A7-E064-B93234149CF0}"/>
          </ac:spMkLst>
        </pc:spChg>
      </pc:sldChg>
    </pc:docChg>
  </pc:docChgLst>
  <pc:docChgLst>
    <pc:chgData name="MINAEV Christiana" userId="S::christiana.minaev@ampmetropole.fr::87551f37-5c7f-445e-9c79-0929fbf6dbf9" providerId="AD" clId="Web-{1E91A6B4-79FA-E7A9-4B18-3E6B7FE3E06D}"/>
    <pc:docChg chg="addSld delSld modSld">
      <pc:chgData name="MINAEV Christiana" userId="S::christiana.minaev@ampmetropole.fr::87551f37-5c7f-445e-9c79-0929fbf6dbf9" providerId="AD" clId="Web-{1E91A6B4-79FA-E7A9-4B18-3E6B7FE3E06D}" dt="2026-04-28T15:34:31.951" v="30" actId="20577"/>
      <pc:docMkLst>
        <pc:docMk/>
      </pc:docMkLst>
      <pc:sldChg chg="delSp add del">
        <pc:chgData name="MINAEV Christiana" userId="S::christiana.minaev@ampmetropole.fr::87551f37-5c7f-445e-9c79-0929fbf6dbf9" providerId="AD" clId="Web-{1E91A6B4-79FA-E7A9-4B18-3E6B7FE3E06D}" dt="2026-04-28T15:33:00.560" v="4"/>
        <pc:sldMkLst>
          <pc:docMk/>
          <pc:sldMk cId="2294330361" sldId="363"/>
        </pc:sldMkLst>
      </pc:sldChg>
      <pc:sldChg chg="modSp">
        <pc:chgData name="MINAEV Christiana" userId="S::christiana.minaev@ampmetropole.fr::87551f37-5c7f-445e-9c79-0929fbf6dbf9" providerId="AD" clId="Web-{1E91A6B4-79FA-E7A9-4B18-3E6B7FE3E06D}" dt="2026-04-28T15:34:31.951" v="30" actId="20577"/>
        <pc:sldMkLst>
          <pc:docMk/>
          <pc:sldMk cId="2081161226" sldId="401"/>
        </pc:sldMkLst>
        <pc:spChg chg="mod">
          <ac:chgData name="MINAEV Christiana" userId="S::christiana.minaev@ampmetropole.fr::87551f37-5c7f-445e-9c79-0929fbf6dbf9" providerId="AD" clId="Web-{1E91A6B4-79FA-E7A9-4B18-3E6B7FE3E06D}" dt="2026-04-28T15:34:31.951" v="30" actId="20577"/>
          <ac:spMkLst>
            <pc:docMk/>
            <pc:sldMk cId="2081161226" sldId="401"/>
            <ac:spMk id="11" creationId="{5217293C-50EB-52A7-E064-B93234149CF0}"/>
          </ac:spMkLst>
        </pc:spChg>
      </pc:sldChg>
    </pc:docChg>
  </pc:docChgLst>
  <pc:docChgLst>
    <pc:chgData name="MINAEV Christiana" userId="87551f37-5c7f-445e-9c79-0929fbf6dbf9" providerId="ADAL" clId="{00D3C5D3-C69B-4397-BBBA-80D8E59553A7}"/>
    <pc:docChg chg="undo custSel modSld">
      <pc:chgData name="MINAEV Christiana" userId="87551f37-5c7f-445e-9c79-0929fbf6dbf9" providerId="ADAL" clId="{00D3C5D3-C69B-4397-BBBA-80D8E59553A7}" dt="2026-04-28T15:40:27.145" v="19" actId="14100"/>
      <pc:docMkLst>
        <pc:docMk/>
      </pc:docMkLst>
      <pc:sldChg chg="modSp mod">
        <pc:chgData name="MINAEV Christiana" userId="87551f37-5c7f-445e-9c79-0929fbf6dbf9" providerId="ADAL" clId="{00D3C5D3-C69B-4397-BBBA-80D8E59553A7}" dt="2026-04-28T15:40:27.145" v="19" actId="14100"/>
        <pc:sldMkLst>
          <pc:docMk/>
          <pc:sldMk cId="3728908155" sldId="369"/>
        </pc:sldMkLst>
        <pc:spChg chg="mod">
          <ac:chgData name="MINAEV Christiana" userId="87551f37-5c7f-445e-9c79-0929fbf6dbf9" providerId="ADAL" clId="{00D3C5D3-C69B-4397-BBBA-80D8E59553A7}" dt="2026-04-28T15:40:27.145" v="19" actId="14100"/>
          <ac:spMkLst>
            <pc:docMk/>
            <pc:sldMk cId="3728908155" sldId="369"/>
            <ac:spMk id="12" creationId="{A411E13C-6B73-624D-AA46-F5A2078E0289}"/>
          </ac:spMkLst>
        </pc:spChg>
      </pc:sldChg>
      <pc:sldChg chg="modSp mod">
        <pc:chgData name="MINAEV Christiana" userId="87551f37-5c7f-445e-9c79-0929fbf6dbf9" providerId="ADAL" clId="{00D3C5D3-C69B-4397-BBBA-80D8E59553A7}" dt="2026-04-28T15:38:46.913" v="7" actId="2710"/>
        <pc:sldMkLst>
          <pc:docMk/>
          <pc:sldMk cId="2081161226" sldId="401"/>
        </pc:sldMkLst>
        <pc:spChg chg="mod">
          <ac:chgData name="MINAEV Christiana" userId="87551f37-5c7f-445e-9c79-0929fbf6dbf9" providerId="ADAL" clId="{00D3C5D3-C69B-4397-BBBA-80D8E59553A7}" dt="2026-04-28T15:38:46.913" v="7" actId="2710"/>
          <ac:spMkLst>
            <pc:docMk/>
            <pc:sldMk cId="2081161226" sldId="401"/>
            <ac:spMk id="11" creationId="{5217293C-50EB-52A7-E064-B93234149CF0}"/>
          </ac:spMkLst>
        </pc:spChg>
      </pc:sldChg>
      <pc:sldChg chg="modSp mod">
        <pc:chgData name="MINAEV Christiana" userId="87551f37-5c7f-445e-9c79-0929fbf6dbf9" providerId="ADAL" clId="{00D3C5D3-C69B-4397-BBBA-80D8E59553A7}" dt="2026-04-28T15:39:05.165" v="9" actId="1076"/>
        <pc:sldMkLst>
          <pc:docMk/>
          <pc:sldMk cId="484807354" sldId="402"/>
        </pc:sldMkLst>
        <pc:spChg chg="mod">
          <ac:chgData name="MINAEV Christiana" userId="87551f37-5c7f-445e-9c79-0929fbf6dbf9" providerId="ADAL" clId="{00D3C5D3-C69B-4397-BBBA-80D8E59553A7}" dt="2026-04-28T15:39:05.165" v="9" actId="1076"/>
          <ac:spMkLst>
            <pc:docMk/>
            <pc:sldMk cId="484807354" sldId="402"/>
            <ac:spMk id="11" creationId="{5217293C-50EB-52A7-E064-B93234149CF0}"/>
          </ac:spMkLst>
        </pc:spChg>
      </pc:sldChg>
      <pc:sldChg chg="modSp mod">
        <pc:chgData name="MINAEV Christiana" userId="87551f37-5c7f-445e-9c79-0929fbf6dbf9" providerId="ADAL" clId="{00D3C5D3-C69B-4397-BBBA-80D8E59553A7}" dt="2026-04-28T15:39:27.358" v="13" actId="403"/>
        <pc:sldMkLst>
          <pc:docMk/>
          <pc:sldMk cId="1326268573" sldId="407"/>
        </pc:sldMkLst>
        <pc:spChg chg="mod">
          <ac:chgData name="MINAEV Christiana" userId="87551f37-5c7f-445e-9c79-0929fbf6dbf9" providerId="ADAL" clId="{00D3C5D3-C69B-4397-BBBA-80D8E59553A7}" dt="2026-04-28T15:39:27.358" v="13" actId="403"/>
          <ac:spMkLst>
            <pc:docMk/>
            <pc:sldMk cId="1326268573" sldId="407"/>
            <ac:spMk id="11" creationId="{5217293C-50EB-52A7-E064-B93234149CF0}"/>
          </ac:spMkLst>
        </pc:spChg>
      </pc:sldChg>
    </pc:docChg>
  </pc:docChgLst>
  <pc:docChgLst>
    <pc:chgData name="MINAEV Christiana" userId="S::christiana.minaev@ampmetropole.fr::87551f37-5c7f-445e-9c79-0929fbf6dbf9" providerId="AD" clId="Web-{DECB6F81-EAD9-3544-B958-9360EE006484}"/>
    <pc:docChg chg="modSld">
      <pc:chgData name="MINAEV Christiana" userId="S::christiana.minaev@ampmetropole.fr::87551f37-5c7f-445e-9c79-0929fbf6dbf9" providerId="AD" clId="Web-{DECB6F81-EAD9-3544-B958-9360EE006484}" dt="2026-04-30T13:27:30.414" v="79" actId="14100"/>
      <pc:docMkLst>
        <pc:docMk/>
      </pc:docMkLst>
      <pc:sldChg chg="modSp">
        <pc:chgData name="MINAEV Christiana" userId="S::christiana.minaev@ampmetropole.fr::87551f37-5c7f-445e-9c79-0929fbf6dbf9" providerId="AD" clId="Web-{DECB6F81-EAD9-3544-B958-9360EE006484}" dt="2026-04-30T13:27:30.414" v="79" actId="14100"/>
        <pc:sldMkLst>
          <pc:docMk/>
          <pc:sldMk cId="4060723041" sldId="393"/>
        </pc:sldMkLst>
        <pc:spChg chg="mod">
          <ac:chgData name="MINAEV Christiana" userId="S::christiana.minaev@ampmetropole.fr::87551f37-5c7f-445e-9c79-0929fbf6dbf9" providerId="AD" clId="Web-{DECB6F81-EAD9-3544-B958-9360EE006484}" dt="2026-04-30T13:27:30.414" v="79" actId="14100"/>
          <ac:spMkLst>
            <pc:docMk/>
            <pc:sldMk cId="4060723041" sldId="393"/>
            <ac:spMk id="11" creationId="{5217293C-50EB-52A7-E064-B93234149CF0}"/>
          </ac:spMkLst>
        </pc:spChg>
        <pc:picChg chg="mod modCrop">
          <ac:chgData name="MINAEV Christiana" userId="S::christiana.minaev@ampmetropole.fr::87551f37-5c7f-445e-9c79-0929fbf6dbf9" providerId="AD" clId="Web-{DECB6F81-EAD9-3544-B958-9360EE006484}" dt="2026-04-30T13:27:25.871" v="78" actId="1076"/>
          <ac:picMkLst>
            <pc:docMk/>
            <pc:sldMk cId="4060723041" sldId="393"/>
            <ac:picMk id="3" creationId="{0EB03973-4AE7-996B-C082-8199BD88A00C}"/>
          </ac:picMkLst>
        </pc:picChg>
      </pc:sldChg>
    </pc:docChg>
  </pc:docChgLst>
  <pc:docChgLst>
    <pc:chgData name="LETOURNEUR Ghislaine" userId="S::ghislaine.letourneur@ampmetropole.fr::a4d0ec10-dbd0-4fac-be10-645c4fafc1b7" providerId="AD" clId="Web-{9F9EEB71-7EE9-A5BC-B5A6-867691B8344A}"/>
    <pc:docChg chg="modSld">
      <pc:chgData name="LETOURNEUR Ghislaine" userId="S::ghislaine.letourneur@ampmetropole.fr::a4d0ec10-dbd0-4fac-be10-645c4fafc1b7" providerId="AD" clId="Web-{9F9EEB71-7EE9-A5BC-B5A6-867691B8344A}" dt="2026-04-28T13:00:09.244" v="310" actId="20577"/>
      <pc:docMkLst>
        <pc:docMk/>
      </pc:docMkLst>
      <pc:sldChg chg="modSp">
        <pc:chgData name="LETOURNEUR Ghislaine" userId="S::ghislaine.letourneur@ampmetropole.fr::a4d0ec10-dbd0-4fac-be10-645c4fafc1b7" providerId="AD" clId="Web-{9F9EEB71-7EE9-A5BC-B5A6-867691B8344A}" dt="2026-04-28T07:12:36.062" v="64" actId="1076"/>
        <pc:sldMkLst>
          <pc:docMk/>
          <pc:sldMk cId="1504006380" sldId="367"/>
        </pc:sldMkLst>
        <pc:picChg chg="mod">
          <ac:chgData name="LETOURNEUR Ghislaine" userId="S::ghislaine.letourneur@ampmetropole.fr::a4d0ec10-dbd0-4fac-be10-645c4fafc1b7" providerId="AD" clId="Web-{9F9EEB71-7EE9-A5BC-B5A6-867691B8344A}" dt="2026-04-28T07:12:36.062" v="64" actId="1076"/>
          <ac:picMkLst>
            <pc:docMk/>
            <pc:sldMk cId="1504006380" sldId="367"/>
            <ac:picMk id="4" creationId="{00000000-0000-0000-0000-000000000000}"/>
          </ac:picMkLst>
        </pc:picChg>
      </pc:sldChg>
      <pc:sldChg chg="modSp">
        <pc:chgData name="LETOURNEUR Ghislaine" userId="S::ghislaine.letourneur@ampmetropole.fr::a4d0ec10-dbd0-4fac-be10-645c4fafc1b7" providerId="AD" clId="Web-{9F9EEB71-7EE9-A5BC-B5A6-867691B8344A}" dt="2026-04-28T07:18:35.877" v="104" actId="20577"/>
        <pc:sldMkLst>
          <pc:docMk/>
          <pc:sldMk cId="3592758863" sldId="373"/>
        </pc:sldMkLst>
        <pc:spChg chg="mod">
          <ac:chgData name="LETOURNEUR Ghislaine" userId="S::ghislaine.letourneur@ampmetropole.fr::a4d0ec10-dbd0-4fac-be10-645c4fafc1b7" providerId="AD" clId="Web-{9F9EEB71-7EE9-A5BC-B5A6-867691B8344A}" dt="2026-04-28T07:18:35.877" v="104" actId="20577"/>
          <ac:spMkLst>
            <pc:docMk/>
            <pc:sldMk cId="3592758863" sldId="373"/>
            <ac:spMk id="4" creationId="{41548F72-9F34-F36E-0686-D0C8EE5166CB}"/>
          </ac:spMkLst>
        </pc:spChg>
      </pc:sldChg>
      <pc:sldChg chg="modSp">
        <pc:chgData name="LETOURNEUR Ghislaine" userId="S::ghislaine.letourneur@ampmetropole.fr::a4d0ec10-dbd0-4fac-be10-645c4fafc1b7" providerId="AD" clId="Web-{9F9EEB71-7EE9-A5BC-B5A6-867691B8344A}" dt="2026-04-28T07:55:35.726" v="166" actId="20577"/>
        <pc:sldMkLst>
          <pc:docMk/>
          <pc:sldMk cId="3847747145" sldId="374"/>
        </pc:sldMkLst>
      </pc:sldChg>
      <pc:sldChg chg="modSp">
        <pc:chgData name="LETOURNEUR Ghislaine" userId="S::ghislaine.letourneur@ampmetropole.fr::a4d0ec10-dbd0-4fac-be10-645c4fafc1b7" providerId="AD" clId="Web-{9F9EEB71-7EE9-A5BC-B5A6-867691B8344A}" dt="2026-04-28T07:56:38.195" v="167" actId="20577"/>
        <pc:sldMkLst>
          <pc:docMk/>
          <pc:sldMk cId="2649622789" sldId="385"/>
        </pc:sldMkLst>
        <pc:spChg chg="mod">
          <ac:chgData name="LETOURNEUR Ghislaine" userId="S::ghislaine.letourneur@ampmetropole.fr::a4d0ec10-dbd0-4fac-be10-645c4fafc1b7" providerId="AD" clId="Web-{9F9EEB71-7EE9-A5BC-B5A6-867691B8344A}" dt="2026-04-28T07:56:38.195" v="167" actId="20577"/>
          <ac:spMkLst>
            <pc:docMk/>
            <pc:sldMk cId="2649622789" sldId="385"/>
            <ac:spMk id="6" creationId="{FF0BC559-B74E-1418-57E4-1391C6EA3C02}"/>
          </ac:spMkLst>
        </pc:spChg>
      </pc:sldChg>
      <pc:sldChg chg="modSp">
        <pc:chgData name="LETOURNEUR Ghislaine" userId="S::ghislaine.letourneur@ampmetropole.fr::a4d0ec10-dbd0-4fac-be10-645c4fafc1b7" providerId="AD" clId="Web-{9F9EEB71-7EE9-A5BC-B5A6-867691B8344A}" dt="2026-04-28T12:46:35.888" v="251" actId="20577"/>
        <pc:sldMkLst>
          <pc:docMk/>
          <pc:sldMk cId="1072319715" sldId="386"/>
        </pc:sldMkLst>
        <pc:spChg chg="mod">
          <ac:chgData name="LETOURNEUR Ghislaine" userId="S::ghislaine.letourneur@ampmetropole.fr::a4d0ec10-dbd0-4fac-be10-645c4fafc1b7" providerId="AD" clId="Web-{9F9EEB71-7EE9-A5BC-B5A6-867691B8344A}" dt="2026-04-28T12:46:35.888" v="251" actId="20577"/>
          <ac:spMkLst>
            <pc:docMk/>
            <pc:sldMk cId="1072319715" sldId="386"/>
            <ac:spMk id="7" creationId="{DC47DBDC-F860-48A1-24E7-8B2AB11F1354}"/>
          </ac:spMkLst>
        </pc:spChg>
      </pc:sldChg>
      <pc:sldChg chg="modSp">
        <pc:chgData name="LETOURNEUR Ghislaine" userId="S::ghislaine.letourneur@ampmetropole.fr::a4d0ec10-dbd0-4fac-be10-645c4fafc1b7" providerId="AD" clId="Web-{9F9EEB71-7EE9-A5BC-B5A6-867691B8344A}" dt="2026-04-28T12:50:17.152" v="278" actId="20577"/>
        <pc:sldMkLst>
          <pc:docMk/>
          <pc:sldMk cId="1091550393" sldId="389"/>
        </pc:sldMkLst>
        <pc:spChg chg="mod">
          <ac:chgData name="LETOURNEUR Ghislaine" userId="S::ghislaine.letourneur@ampmetropole.fr::a4d0ec10-dbd0-4fac-be10-645c4fafc1b7" providerId="AD" clId="Web-{9F9EEB71-7EE9-A5BC-B5A6-867691B8344A}" dt="2026-04-28T12:50:17.152" v="278" actId="20577"/>
          <ac:spMkLst>
            <pc:docMk/>
            <pc:sldMk cId="1091550393" sldId="389"/>
            <ac:spMk id="17" creationId="{5144DD07-DF3B-4D65-9004-8B5E2BDEAE0B}"/>
          </ac:spMkLst>
        </pc:spChg>
      </pc:sldChg>
      <pc:sldChg chg="modSp">
        <pc:chgData name="LETOURNEUR Ghislaine" userId="S::ghislaine.letourneur@ampmetropole.fr::a4d0ec10-dbd0-4fac-be10-645c4fafc1b7" providerId="AD" clId="Web-{9F9EEB71-7EE9-A5BC-B5A6-867691B8344A}" dt="2026-04-28T08:02:14.010" v="200" actId="20577"/>
        <pc:sldMkLst>
          <pc:docMk/>
          <pc:sldMk cId="2682208068" sldId="396"/>
        </pc:sldMkLst>
        <pc:spChg chg="mod">
          <ac:chgData name="LETOURNEUR Ghislaine" userId="S::ghislaine.letourneur@ampmetropole.fr::a4d0ec10-dbd0-4fac-be10-645c4fafc1b7" providerId="AD" clId="Web-{9F9EEB71-7EE9-A5BC-B5A6-867691B8344A}" dt="2026-04-28T08:02:14.010" v="200" actId="20577"/>
          <ac:spMkLst>
            <pc:docMk/>
            <pc:sldMk cId="2682208068" sldId="396"/>
            <ac:spMk id="11" creationId="{44985D91-ECD3-6106-1739-432077DD86BF}"/>
          </ac:spMkLst>
        </pc:spChg>
      </pc:sldChg>
      <pc:sldChg chg="modSp">
        <pc:chgData name="LETOURNEUR Ghislaine" userId="S::ghislaine.letourneur@ampmetropole.fr::a4d0ec10-dbd0-4fac-be10-645c4fafc1b7" providerId="AD" clId="Web-{9F9EEB71-7EE9-A5BC-B5A6-867691B8344A}" dt="2026-04-28T10:06:48.853" v="239" actId="1076"/>
        <pc:sldMkLst>
          <pc:docMk/>
          <pc:sldMk cId="3477849720" sldId="397"/>
        </pc:sldMkLst>
        <pc:spChg chg="mod">
          <ac:chgData name="LETOURNEUR Ghislaine" userId="S::ghislaine.letourneur@ampmetropole.fr::a4d0ec10-dbd0-4fac-be10-645c4fafc1b7" providerId="AD" clId="Web-{9F9EEB71-7EE9-A5BC-B5A6-867691B8344A}" dt="2026-04-28T10:06:48.853" v="239" actId="1076"/>
          <ac:spMkLst>
            <pc:docMk/>
            <pc:sldMk cId="3477849720" sldId="397"/>
            <ac:spMk id="10" creationId="{32BC5F60-A257-3CCF-92BC-4FEAF66C2456}"/>
          </ac:spMkLst>
        </pc:spChg>
      </pc:sldChg>
      <pc:sldChg chg="modSp">
        <pc:chgData name="LETOURNEUR Ghislaine" userId="S::ghislaine.letourneur@ampmetropole.fr::a4d0ec10-dbd0-4fac-be10-645c4fafc1b7" providerId="AD" clId="Web-{9F9EEB71-7EE9-A5BC-B5A6-867691B8344A}" dt="2026-04-28T06:57:27.275" v="38" actId="20577"/>
        <pc:sldMkLst>
          <pc:docMk/>
          <pc:sldMk cId="1146884412" sldId="398"/>
        </pc:sldMkLst>
        <pc:spChg chg="mod">
          <ac:chgData name="LETOURNEUR Ghislaine" userId="S::ghislaine.letourneur@ampmetropole.fr::a4d0ec10-dbd0-4fac-be10-645c4fafc1b7" providerId="AD" clId="Web-{9F9EEB71-7EE9-A5BC-B5A6-867691B8344A}" dt="2026-04-28T06:57:27.275" v="38" actId="20577"/>
          <ac:spMkLst>
            <pc:docMk/>
            <pc:sldMk cId="1146884412" sldId="398"/>
            <ac:spMk id="11" creationId="{277F88EB-ABAD-E2F8-7529-1AD6A791084E}"/>
          </ac:spMkLst>
        </pc:spChg>
      </pc:sldChg>
      <pc:sldChg chg="modSp">
        <pc:chgData name="LETOURNEUR Ghislaine" userId="S::ghislaine.letourneur@ampmetropole.fr::a4d0ec10-dbd0-4fac-be10-645c4fafc1b7" providerId="AD" clId="Web-{9F9EEB71-7EE9-A5BC-B5A6-867691B8344A}" dt="2026-04-28T07:37:17.763" v="143" actId="20577"/>
        <pc:sldMkLst>
          <pc:docMk/>
          <pc:sldMk cId="2081161226" sldId="401"/>
        </pc:sldMkLst>
        <pc:spChg chg="mod">
          <ac:chgData name="LETOURNEUR Ghislaine" userId="S::ghislaine.letourneur@ampmetropole.fr::a4d0ec10-dbd0-4fac-be10-645c4fafc1b7" providerId="AD" clId="Web-{9F9EEB71-7EE9-A5BC-B5A6-867691B8344A}" dt="2026-04-28T07:37:17.763" v="143" actId="20577"/>
          <ac:spMkLst>
            <pc:docMk/>
            <pc:sldMk cId="2081161226" sldId="401"/>
            <ac:spMk id="11" creationId="{5217293C-50EB-52A7-E064-B93234149CF0}"/>
          </ac:spMkLst>
        </pc:spChg>
      </pc:sldChg>
      <pc:sldChg chg="modSp">
        <pc:chgData name="LETOURNEUR Ghislaine" userId="S::ghislaine.letourneur@ampmetropole.fr::a4d0ec10-dbd0-4fac-be10-645c4fafc1b7" providerId="AD" clId="Web-{9F9EEB71-7EE9-A5BC-B5A6-867691B8344A}" dt="2026-04-28T08:07:07.277" v="238" actId="20577"/>
        <pc:sldMkLst>
          <pc:docMk/>
          <pc:sldMk cId="484807354" sldId="402"/>
        </pc:sldMkLst>
        <pc:spChg chg="mod">
          <ac:chgData name="LETOURNEUR Ghislaine" userId="S::ghislaine.letourneur@ampmetropole.fr::a4d0ec10-dbd0-4fac-be10-645c4fafc1b7" providerId="AD" clId="Web-{9F9EEB71-7EE9-A5BC-B5A6-867691B8344A}" dt="2026-04-28T08:07:07.277" v="238" actId="20577"/>
          <ac:spMkLst>
            <pc:docMk/>
            <pc:sldMk cId="484807354" sldId="402"/>
            <ac:spMk id="11" creationId="{5217293C-50EB-52A7-E064-B93234149CF0}"/>
          </ac:spMkLst>
        </pc:spChg>
      </pc:sldChg>
      <pc:sldChg chg="modSp">
        <pc:chgData name="LETOURNEUR Ghislaine" userId="S::ghislaine.letourneur@ampmetropole.fr::a4d0ec10-dbd0-4fac-be10-645c4fafc1b7" providerId="AD" clId="Web-{9F9EEB71-7EE9-A5BC-B5A6-867691B8344A}" dt="2026-04-28T07:39:52.702" v="162" actId="1076"/>
        <pc:sldMkLst>
          <pc:docMk/>
          <pc:sldMk cId="1326268573" sldId="407"/>
        </pc:sldMkLst>
        <pc:spChg chg="mod">
          <ac:chgData name="LETOURNEUR Ghislaine" userId="S::ghislaine.letourneur@ampmetropole.fr::a4d0ec10-dbd0-4fac-be10-645c4fafc1b7" providerId="AD" clId="Web-{9F9EEB71-7EE9-A5BC-B5A6-867691B8344A}" dt="2026-04-28T07:39:45.827" v="161" actId="14100"/>
          <ac:spMkLst>
            <pc:docMk/>
            <pc:sldMk cId="1326268573" sldId="407"/>
            <ac:spMk id="11" creationId="{5217293C-50EB-52A7-E064-B93234149CF0}"/>
          </ac:spMkLst>
        </pc:spChg>
        <pc:picChg chg="mod">
          <ac:chgData name="LETOURNEUR Ghislaine" userId="S::ghislaine.letourneur@ampmetropole.fr::a4d0ec10-dbd0-4fac-be10-645c4fafc1b7" providerId="AD" clId="Web-{9F9EEB71-7EE9-A5BC-B5A6-867691B8344A}" dt="2026-04-28T07:39:52.702" v="162" actId="1076"/>
          <ac:picMkLst>
            <pc:docMk/>
            <pc:sldMk cId="1326268573" sldId="407"/>
            <ac:picMk id="4" creationId="{93112E94-8781-CB36-381D-5DBECB11EB3D}"/>
          </ac:picMkLst>
        </pc:picChg>
      </pc:sldChg>
      <pc:sldChg chg="modSp">
        <pc:chgData name="LETOURNEUR Ghislaine" userId="S::ghislaine.letourneur@ampmetropole.fr::a4d0ec10-dbd0-4fac-be10-645c4fafc1b7" providerId="AD" clId="Web-{9F9EEB71-7EE9-A5BC-B5A6-867691B8344A}" dt="2026-04-28T13:00:09.244" v="310" actId="20577"/>
        <pc:sldMkLst>
          <pc:docMk/>
          <pc:sldMk cId="297484349" sldId="410"/>
        </pc:sldMkLst>
        <pc:spChg chg="mod">
          <ac:chgData name="LETOURNEUR Ghislaine" userId="S::ghislaine.letourneur@ampmetropole.fr::a4d0ec10-dbd0-4fac-be10-645c4fafc1b7" providerId="AD" clId="Web-{9F9EEB71-7EE9-A5BC-B5A6-867691B8344A}" dt="2026-04-28T12:58:55.260" v="286" actId="20577"/>
          <ac:spMkLst>
            <pc:docMk/>
            <pc:sldMk cId="297484349" sldId="410"/>
            <ac:spMk id="5" creationId="{78A73831-D027-4A7C-8714-2E9D5BC0D564}"/>
          </ac:spMkLst>
        </pc:spChg>
        <pc:spChg chg="mod">
          <ac:chgData name="LETOURNEUR Ghislaine" userId="S::ghislaine.letourneur@ampmetropole.fr::a4d0ec10-dbd0-4fac-be10-645c4fafc1b7" providerId="AD" clId="Web-{9F9EEB71-7EE9-A5BC-B5A6-867691B8344A}" dt="2026-04-28T12:59:56.307" v="307" actId="20577"/>
          <ac:spMkLst>
            <pc:docMk/>
            <pc:sldMk cId="297484349" sldId="410"/>
            <ac:spMk id="8" creationId="{8104190E-8A86-C421-6156-F16520698FFB}"/>
          </ac:spMkLst>
        </pc:spChg>
        <pc:spChg chg="mod">
          <ac:chgData name="LETOURNEUR Ghislaine" userId="S::ghislaine.letourneur@ampmetropole.fr::a4d0ec10-dbd0-4fac-be10-645c4fafc1b7" providerId="AD" clId="Web-{9F9EEB71-7EE9-A5BC-B5A6-867691B8344A}" dt="2026-04-28T07:01:33.525" v="60" actId="20577"/>
          <ac:spMkLst>
            <pc:docMk/>
            <pc:sldMk cId="297484349" sldId="410"/>
            <ac:spMk id="10" creationId="{7D96C580-7DE9-F2A0-53E2-D99A4B994D88}"/>
          </ac:spMkLst>
        </pc:spChg>
        <pc:spChg chg="mod">
          <ac:chgData name="LETOURNEUR Ghislaine" userId="S::ghislaine.letourneur@ampmetropole.fr::a4d0ec10-dbd0-4fac-be10-645c4fafc1b7" providerId="AD" clId="Web-{9F9EEB71-7EE9-A5BC-B5A6-867691B8344A}" dt="2026-04-28T13:00:09.244" v="310" actId="20577"/>
          <ac:spMkLst>
            <pc:docMk/>
            <pc:sldMk cId="297484349" sldId="410"/>
            <ac:spMk id="12" creationId="{DDA87B30-C41B-B626-F609-7BFEDA22A133}"/>
          </ac:spMkLst>
        </pc:spChg>
      </pc:sldChg>
    </pc:docChg>
  </pc:docChgLst>
  <pc:docChgLst>
    <pc:chgData name="VOELKEL Charleyn" userId="S::charleyn.voelkel@ampmetropole.fr::9af01b4c-8050-45dd-925a-17cb01b1eb0e" providerId="AD" clId="Web-{DC8DD3AE-4212-53F7-FD79-DBE2D595B9F5}"/>
    <pc:docChg chg="addSld delSld modSld sldOrd">
      <pc:chgData name="VOELKEL Charleyn" userId="S::charleyn.voelkel@ampmetropole.fr::9af01b4c-8050-45dd-925a-17cb01b1eb0e" providerId="AD" clId="Web-{DC8DD3AE-4212-53F7-FD79-DBE2D595B9F5}" dt="2026-04-28T11:06:37" v="192" actId="20577"/>
      <pc:docMkLst>
        <pc:docMk/>
      </pc:docMkLst>
      <pc:sldChg chg="ord">
        <pc:chgData name="VOELKEL Charleyn" userId="S::charleyn.voelkel@ampmetropole.fr::9af01b4c-8050-45dd-925a-17cb01b1eb0e" providerId="AD" clId="Web-{DC8DD3AE-4212-53F7-FD79-DBE2D595B9F5}" dt="2026-04-28T09:57:23.186" v="0"/>
        <pc:sldMkLst>
          <pc:docMk/>
          <pc:sldMk cId="1504006380" sldId="367"/>
        </pc:sldMkLst>
      </pc:sldChg>
    </pc:docChg>
  </pc:docChgLst>
  <pc:docChgLst>
    <pc:chgData name="MINAEV Christiana" userId="S::christiana.minaev@ampmetropole.fr::87551f37-5c7f-445e-9c79-0929fbf6dbf9" providerId="AD" clId="Web-{7DDC99DB-A7E9-792B-1C5A-56CFDDFFC062}"/>
    <pc:docChg chg="addSld modSld">
      <pc:chgData name="MINAEV Christiana" userId="S::christiana.minaev@ampmetropole.fr::87551f37-5c7f-445e-9c79-0929fbf6dbf9" providerId="AD" clId="Web-{7DDC99DB-A7E9-792B-1C5A-56CFDDFFC062}" dt="2026-04-27T14:53:57.245" v="90"/>
      <pc:docMkLst>
        <pc:docMk/>
      </pc:docMkLst>
      <pc:sldChg chg="modSp">
        <pc:chgData name="MINAEV Christiana" userId="S::christiana.minaev@ampmetropole.fr::87551f37-5c7f-445e-9c79-0929fbf6dbf9" providerId="AD" clId="Web-{7DDC99DB-A7E9-792B-1C5A-56CFDDFFC062}" dt="2026-04-27T14:49:36.393" v="85"/>
        <pc:sldMkLst>
          <pc:docMk/>
          <pc:sldMk cId="2294330361" sldId="363"/>
        </pc:sldMkLst>
        <pc:spChg chg="mod">
          <ac:chgData name="MINAEV Christiana" userId="S::christiana.minaev@ampmetropole.fr::87551f37-5c7f-445e-9c79-0929fbf6dbf9" providerId="AD" clId="Web-{7DDC99DB-A7E9-792B-1C5A-56CFDDFFC062}" dt="2026-04-27T14:49:36.393" v="85"/>
          <ac:spMkLst>
            <pc:docMk/>
            <pc:sldMk cId="2294330361" sldId="363"/>
            <ac:spMk id="11" creationId="{0568AD52-BB2C-85C8-36DA-76434E4C7A77}"/>
          </ac:spMkLst>
        </pc:spChg>
        <pc:spChg chg="mod">
          <ac:chgData name="MINAEV Christiana" userId="S::christiana.minaev@ampmetropole.fr::87551f37-5c7f-445e-9c79-0929fbf6dbf9" providerId="AD" clId="Web-{7DDC99DB-A7E9-792B-1C5A-56CFDDFFC062}" dt="2026-04-27T14:49:23.330" v="84" actId="20577"/>
          <ac:spMkLst>
            <pc:docMk/>
            <pc:sldMk cId="2294330361" sldId="363"/>
            <ac:spMk id="12" creationId="{739A8FEF-0DA0-06E7-3E35-6F8020FD787B}"/>
          </ac:spMkLst>
        </pc:spChg>
      </pc:sldChg>
      <pc:sldChg chg="modSp">
        <pc:chgData name="MINAEV Christiana" userId="S::christiana.minaev@ampmetropole.fr::87551f37-5c7f-445e-9c79-0929fbf6dbf9" providerId="AD" clId="Web-{7DDC99DB-A7E9-792B-1C5A-56CFDDFFC062}" dt="2026-04-27T14:43:54.869" v="67" actId="20577"/>
        <pc:sldMkLst>
          <pc:docMk/>
          <pc:sldMk cId="3004967810" sldId="368"/>
        </pc:sldMkLst>
        <pc:spChg chg="mod">
          <ac:chgData name="MINAEV Christiana" userId="S::christiana.minaev@ampmetropole.fr::87551f37-5c7f-445e-9c79-0929fbf6dbf9" providerId="AD" clId="Web-{7DDC99DB-A7E9-792B-1C5A-56CFDDFFC062}" dt="2026-04-27T14:43:54.869" v="67" actId="20577"/>
          <ac:spMkLst>
            <pc:docMk/>
            <pc:sldMk cId="3004967810" sldId="368"/>
            <ac:spMk id="10" creationId="{A411E13C-6B73-624D-AA46-F5A2078E0289}"/>
          </ac:spMkLst>
        </pc:spChg>
      </pc:sldChg>
    </pc:docChg>
  </pc:docChgLst>
  <pc:docChgLst>
    <pc:chgData name="MINAEV Christiana" userId="S::christiana.minaev@ampmetropole.fr::87551f37-5c7f-445e-9c79-0929fbf6dbf9" providerId="AD" clId="Web-{2243225E-CD29-443D-274B-E35A22E4E049}"/>
    <pc:docChg chg="modSld">
      <pc:chgData name="MINAEV Christiana" userId="S::christiana.minaev@ampmetropole.fr::87551f37-5c7f-445e-9c79-0929fbf6dbf9" providerId="AD" clId="Web-{2243225E-CD29-443D-274B-E35A22E4E049}" dt="2026-04-29T10:32:57.863" v="40" actId="20577"/>
      <pc:docMkLst>
        <pc:docMk/>
      </pc:docMkLst>
      <pc:sldChg chg="modSp">
        <pc:chgData name="MINAEV Christiana" userId="S::christiana.minaev@ampmetropole.fr::87551f37-5c7f-445e-9c79-0929fbf6dbf9" providerId="AD" clId="Web-{2243225E-CD29-443D-274B-E35A22E4E049}" dt="2026-04-29T10:32:57.863" v="40" actId="20577"/>
        <pc:sldMkLst>
          <pc:docMk/>
          <pc:sldMk cId="4060723041" sldId="393"/>
        </pc:sldMkLst>
        <pc:spChg chg="mod">
          <ac:chgData name="MINAEV Christiana" userId="S::christiana.minaev@ampmetropole.fr::87551f37-5c7f-445e-9c79-0929fbf6dbf9" providerId="AD" clId="Web-{2243225E-CD29-443D-274B-E35A22E4E049}" dt="2026-04-29T10:32:57.863" v="40" actId="20577"/>
          <ac:spMkLst>
            <pc:docMk/>
            <pc:sldMk cId="4060723041" sldId="393"/>
            <ac:spMk id="11" creationId="{5217293C-50EB-52A7-E064-B93234149CF0}"/>
          </ac:spMkLst>
        </pc:spChg>
      </pc:sldChg>
    </pc:docChg>
  </pc:docChgLst>
  <pc:docChgLst>
    <pc:chgData name="LETOURNEUR Ghislaine" userId="S::ghislaine.letourneur@ampmetropole.fr::a4d0ec10-dbd0-4fac-be10-645c4fafc1b7" providerId="AD" clId="Web-{4FB26A22-0BF5-0810-BBF0-EF2CA1F9E5E2}"/>
    <pc:docChg chg="addSld modSld sldOrd">
      <pc:chgData name="LETOURNEUR Ghislaine" userId="S::ghislaine.letourneur@ampmetropole.fr::a4d0ec10-dbd0-4fac-be10-645c4fafc1b7" providerId="AD" clId="Web-{4FB26A22-0BF5-0810-BBF0-EF2CA1F9E5E2}" dt="2026-04-20T15:07:48.031" v="175" actId="1076"/>
      <pc:docMkLst>
        <pc:docMk/>
      </pc:docMkLst>
    </pc:docChg>
  </pc:docChgLst>
  <pc:docChgLst>
    <pc:chgData name="LETOURNEUR Ghislaine" userId="S::ghislaine.letourneur@ampmetropole.fr::a4d0ec10-dbd0-4fac-be10-645c4fafc1b7" providerId="AD" clId="Web-{01ECA241-CACB-A29F-53B3-4EBE6E405E10}"/>
    <pc:docChg chg="modSld">
      <pc:chgData name="LETOURNEUR Ghislaine" userId="S::ghislaine.letourneur@ampmetropole.fr::a4d0ec10-dbd0-4fac-be10-645c4fafc1b7" providerId="AD" clId="Web-{01ECA241-CACB-A29F-53B3-4EBE6E405E10}" dt="2026-04-28T15:01:50.635" v="111" actId="20577"/>
      <pc:docMkLst>
        <pc:docMk/>
      </pc:docMkLst>
      <pc:sldChg chg="modSp">
        <pc:chgData name="LETOURNEUR Ghislaine" userId="S::ghislaine.letourneur@ampmetropole.fr::a4d0ec10-dbd0-4fac-be10-645c4fafc1b7" providerId="AD" clId="Web-{01ECA241-CACB-A29F-53B3-4EBE6E405E10}" dt="2026-04-28T13:49:59.395" v="14" actId="1076"/>
        <pc:sldMkLst>
          <pc:docMk/>
          <pc:sldMk cId="2294330361" sldId="363"/>
        </pc:sldMkLst>
        <pc:spChg chg="mod">
          <ac:chgData name="LETOURNEUR Ghislaine" userId="S::ghislaine.letourneur@ampmetropole.fr::a4d0ec10-dbd0-4fac-be10-645c4fafc1b7" providerId="AD" clId="Web-{01ECA241-CACB-A29F-53B3-4EBE6E405E10}" dt="2026-04-28T13:49:40.426" v="11" actId="20577"/>
          <ac:spMkLst>
            <pc:docMk/>
            <pc:sldMk cId="2294330361" sldId="363"/>
            <ac:spMk id="11" creationId="{0568AD52-BB2C-85C8-36DA-76434E4C7A77}"/>
          </ac:spMkLst>
        </pc:spChg>
      </pc:sldChg>
      <pc:sldChg chg="modSp">
        <pc:chgData name="LETOURNEUR Ghislaine" userId="S::ghislaine.letourneur@ampmetropole.fr::a4d0ec10-dbd0-4fac-be10-645c4fafc1b7" providerId="AD" clId="Web-{01ECA241-CACB-A29F-53B3-4EBE6E405E10}" dt="2026-04-28T13:52:25.927" v="16" actId="20577"/>
        <pc:sldMkLst>
          <pc:docMk/>
          <pc:sldMk cId="1042011239" sldId="370"/>
        </pc:sldMkLst>
        <pc:spChg chg="mod">
          <ac:chgData name="LETOURNEUR Ghislaine" userId="S::ghislaine.letourneur@ampmetropole.fr::a4d0ec10-dbd0-4fac-be10-645c4fafc1b7" providerId="AD" clId="Web-{01ECA241-CACB-A29F-53B3-4EBE6E405E10}" dt="2026-04-28T13:52:25.927" v="16" actId="20577"/>
          <ac:spMkLst>
            <pc:docMk/>
            <pc:sldMk cId="1042011239" sldId="370"/>
            <ac:spMk id="10" creationId="{A411E13C-6B73-624D-AA46-F5A2078E0289}"/>
          </ac:spMkLst>
        </pc:spChg>
      </pc:sldChg>
      <pc:sldChg chg="modSp">
        <pc:chgData name="LETOURNEUR Ghislaine" userId="S::ghislaine.letourneur@ampmetropole.fr::a4d0ec10-dbd0-4fac-be10-645c4fafc1b7" providerId="AD" clId="Web-{01ECA241-CACB-A29F-53B3-4EBE6E405E10}" dt="2026-04-28T13:54:05.271" v="25" actId="20577"/>
        <pc:sldMkLst>
          <pc:docMk/>
          <pc:sldMk cId="3847747145" sldId="374"/>
        </pc:sldMkLst>
      </pc:sldChg>
      <pc:sldChg chg="modSp">
        <pc:chgData name="LETOURNEUR Ghislaine" userId="S::ghislaine.letourneur@ampmetropole.fr::a4d0ec10-dbd0-4fac-be10-645c4fafc1b7" providerId="AD" clId="Web-{01ECA241-CACB-A29F-53B3-4EBE6E405E10}" dt="2026-04-28T14:32:48.833" v="28" actId="20577"/>
        <pc:sldMkLst>
          <pc:docMk/>
          <pc:sldMk cId="1675088842" sldId="388"/>
        </pc:sldMkLst>
        <pc:spChg chg="mod">
          <ac:chgData name="LETOURNEUR Ghislaine" userId="S::ghislaine.letourneur@ampmetropole.fr::a4d0ec10-dbd0-4fac-be10-645c4fafc1b7" providerId="AD" clId="Web-{01ECA241-CACB-A29F-53B3-4EBE6E405E10}" dt="2026-04-28T14:32:48.833" v="28" actId="20577"/>
          <ac:spMkLst>
            <pc:docMk/>
            <pc:sldMk cId="1675088842" sldId="388"/>
            <ac:spMk id="11" creationId="{4FE14957-2782-175B-E66A-ED8297F4C473}"/>
          </ac:spMkLst>
        </pc:spChg>
      </pc:sldChg>
      <pc:sldChg chg="modSp">
        <pc:chgData name="LETOURNEUR Ghislaine" userId="S::ghislaine.letourneur@ampmetropole.fr::a4d0ec10-dbd0-4fac-be10-645c4fafc1b7" providerId="AD" clId="Web-{01ECA241-CACB-A29F-53B3-4EBE6E405E10}" dt="2026-04-28T14:56:28.516" v="82" actId="14100"/>
        <pc:sldMkLst>
          <pc:docMk/>
          <pc:sldMk cId="3477849720" sldId="397"/>
        </pc:sldMkLst>
        <pc:spChg chg="mod">
          <ac:chgData name="LETOURNEUR Ghislaine" userId="S::ghislaine.letourneur@ampmetropole.fr::a4d0ec10-dbd0-4fac-be10-645c4fafc1b7" providerId="AD" clId="Web-{01ECA241-CACB-A29F-53B3-4EBE6E405E10}" dt="2026-04-28T14:56:28.516" v="82" actId="14100"/>
          <ac:spMkLst>
            <pc:docMk/>
            <pc:sldMk cId="3477849720" sldId="397"/>
            <ac:spMk id="10" creationId="{32BC5F60-A257-3CCF-92BC-4FEAF66C2456}"/>
          </ac:spMkLst>
        </pc:spChg>
      </pc:sldChg>
      <pc:sldChg chg="modSp">
        <pc:chgData name="LETOURNEUR Ghislaine" userId="S::ghislaine.letourneur@ampmetropole.fr::a4d0ec10-dbd0-4fac-be10-645c4fafc1b7" providerId="AD" clId="Web-{01ECA241-CACB-A29F-53B3-4EBE6E405E10}" dt="2026-04-28T14:58:10.130" v="94" actId="1076"/>
        <pc:sldMkLst>
          <pc:docMk/>
          <pc:sldMk cId="1146884412" sldId="398"/>
        </pc:sldMkLst>
        <pc:spChg chg="mod">
          <ac:chgData name="LETOURNEUR Ghislaine" userId="S::ghislaine.letourneur@ampmetropole.fr::a4d0ec10-dbd0-4fac-be10-645c4fafc1b7" providerId="AD" clId="Web-{01ECA241-CACB-A29F-53B3-4EBE6E405E10}" dt="2026-04-28T14:58:10.130" v="94" actId="1076"/>
          <ac:spMkLst>
            <pc:docMk/>
            <pc:sldMk cId="1146884412" sldId="398"/>
            <ac:spMk id="11" creationId="{277F88EB-ABAD-E2F8-7529-1AD6A791084E}"/>
          </ac:spMkLst>
        </pc:spChg>
      </pc:sldChg>
      <pc:sldChg chg="modSp modCm">
        <pc:chgData name="LETOURNEUR Ghislaine" userId="S::ghislaine.letourneur@ampmetropole.fr::a4d0ec10-dbd0-4fac-be10-645c4fafc1b7" providerId="AD" clId="Web-{01ECA241-CACB-A29F-53B3-4EBE6E405E10}" dt="2026-04-28T14:57:07.299" v="92" actId="20577"/>
        <pc:sldMkLst>
          <pc:docMk/>
          <pc:sldMk cId="2081161226" sldId="401"/>
        </pc:sldMkLst>
        <pc:spChg chg="mod">
          <ac:chgData name="LETOURNEUR Ghislaine" userId="S::ghislaine.letourneur@ampmetropole.fr::a4d0ec10-dbd0-4fac-be10-645c4fafc1b7" providerId="AD" clId="Web-{01ECA241-CACB-A29F-53B3-4EBE6E405E10}" dt="2026-04-28T14:57:07.299" v="92" actId="20577"/>
          <ac:spMkLst>
            <pc:docMk/>
            <pc:sldMk cId="2081161226" sldId="401"/>
            <ac:spMk id="11" creationId="{5217293C-50EB-52A7-E064-B93234149CF0}"/>
          </ac:spMkLst>
        </pc:spChg>
      </pc:sldChg>
      <pc:sldChg chg="modSp">
        <pc:chgData name="LETOURNEUR Ghislaine" userId="S::ghislaine.letourneur@ampmetropole.fr::a4d0ec10-dbd0-4fac-be10-645c4fafc1b7" providerId="AD" clId="Web-{01ECA241-CACB-A29F-53B3-4EBE6E405E10}" dt="2026-04-28T15:01:50.635" v="111" actId="20577"/>
        <pc:sldMkLst>
          <pc:docMk/>
          <pc:sldMk cId="4219973769" sldId="404"/>
        </pc:sldMkLst>
        <pc:spChg chg="mod">
          <ac:chgData name="LETOURNEUR Ghislaine" userId="S::ghislaine.letourneur@ampmetropole.fr::a4d0ec10-dbd0-4fac-be10-645c4fafc1b7" providerId="AD" clId="Web-{01ECA241-CACB-A29F-53B3-4EBE6E405E10}" dt="2026-04-28T15:01:50.635" v="111" actId="20577"/>
          <ac:spMkLst>
            <pc:docMk/>
            <pc:sldMk cId="4219973769" sldId="404"/>
            <ac:spMk id="10" creationId="{E8DB3581-6131-FA5B-D82C-9DF5C3A9A7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62038FA8-A648-D844-8F74-5A1549105909}" type="datetimeFigureOut">
              <a:rPr lang="fr-FR" smtClean="0"/>
              <a:t>30/04/2026</a:t>
            </a:fld>
            <a:endParaRPr lang="fr-FR"/>
          </a:p>
        </p:txBody>
      </p:sp>
      <p:sp>
        <p:nvSpPr>
          <p:cNvPr id="4" name="Espace réservé du pied de page 3"/>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B7839ADF-5F87-9440-AAA2-0D1B3568933D}" type="slidenum">
              <a:rPr lang="fr-FR" smtClean="0"/>
              <a:t>‹N°›</a:t>
            </a:fld>
            <a:endParaRPr lang="fr-FR"/>
          </a:p>
        </p:txBody>
      </p:sp>
    </p:spTree>
    <p:extLst>
      <p:ext uri="{BB962C8B-B14F-4D97-AF65-F5344CB8AC3E}">
        <p14:creationId xmlns:p14="http://schemas.microsoft.com/office/powerpoint/2010/main" val="1510288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08B46447-7E23-7546-8EC1-4FF0139EC78C}" type="datetimeFigureOut">
              <a:rPr lang="fr-FR" smtClean="0"/>
              <a:t>30/04/2026</a:t>
            </a:fld>
            <a:endParaRPr lang="fr-FR"/>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62FB7606-7B3F-0543-93F8-A6C4DBA67BEF}" type="slidenum">
              <a:rPr lang="fr-FR" smtClean="0"/>
              <a:t>‹N°›</a:t>
            </a:fld>
            <a:endParaRPr lang="fr-FR"/>
          </a:p>
        </p:txBody>
      </p:sp>
    </p:spTree>
    <p:extLst>
      <p:ext uri="{BB962C8B-B14F-4D97-AF65-F5344CB8AC3E}">
        <p14:creationId xmlns:p14="http://schemas.microsoft.com/office/powerpoint/2010/main" val="127509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2</a:t>
            </a:fld>
            <a:endParaRPr lang="fr-FR"/>
          </a:p>
        </p:txBody>
      </p:sp>
    </p:spTree>
    <p:extLst>
      <p:ext uri="{BB962C8B-B14F-4D97-AF65-F5344CB8AC3E}">
        <p14:creationId xmlns:p14="http://schemas.microsoft.com/office/powerpoint/2010/main" val="3538619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1B75D-FAAC-CBCD-BDF6-98430AA6894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45911C1-D971-02D5-2FF1-61BBB81985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6F728A3-CCD2-0532-7FAB-2BB65A57636A}"/>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64952279-9B41-0C94-9116-5A8955DEAD01}"/>
              </a:ext>
            </a:extLst>
          </p:cNvPr>
          <p:cNvSpPr>
            <a:spLocks noGrp="1"/>
          </p:cNvSpPr>
          <p:nvPr>
            <p:ph type="sldNum" sz="quarter" idx="5"/>
          </p:nvPr>
        </p:nvSpPr>
        <p:spPr/>
        <p:txBody>
          <a:bodyPr/>
          <a:lstStyle/>
          <a:p>
            <a:fld id="{62FB7606-7B3F-0543-93F8-A6C4DBA67BEF}" type="slidenum">
              <a:rPr lang="fr-FR" smtClean="0"/>
              <a:t>11</a:t>
            </a:fld>
            <a:endParaRPr lang="fr-FR"/>
          </a:p>
        </p:txBody>
      </p:sp>
    </p:spTree>
    <p:extLst>
      <p:ext uri="{BB962C8B-B14F-4D97-AF65-F5344CB8AC3E}">
        <p14:creationId xmlns:p14="http://schemas.microsoft.com/office/powerpoint/2010/main" val="3317602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68CB4-8906-CC5A-C672-33338A116D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A3B838F-A147-BB5C-4469-46027303553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29C29A6-9754-12AD-1DD5-8CB89CC4DBF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6B2DED91-CE5A-E7BE-9B35-CB8CC98824E2}"/>
              </a:ext>
            </a:extLst>
          </p:cNvPr>
          <p:cNvSpPr>
            <a:spLocks noGrp="1"/>
          </p:cNvSpPr>
          <p:nvPr>
            <p:ph type="sldNum" sz="quarter" idx="5"/>
          </p:nvPr>
        </p:nvSpPr>
        <p:spPr/>
        <p:txBody>
          <a:bodyPr/>
          <a:lstStyle/>
          <a:p>
            <a:fld id="{62FB7606-7B3F-0543-93F8-A6C4DBA67BEF}" type="slidenum">
              <a:rPr lang="fr-FR" smtClean="0"/>
              <a:t>12</a:t>
            </a:fld>
            <a:endParaRPr lang="fr-FR"/>
          </a:p>
        </p:txBody>
      </p:sp>
    </p:spTree>
    <p:extLst>
      <p:ext uri="{BB962C8B-B14F-4D97-AF65-F5344CB8AC3E}">
        <p14:creationId xmlns:p14="http://schemas.microsoft.com/office/powerpoint/2010/main" val="2988306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A43D4-72F2-26AA-8CFF-5E95B83337F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87CC5B-1280-FFCF-3E0B-B8E9F4841E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45CE82-A5B8-5C8F-B337-7A671FE439F9}"/>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0A8351B-4E85-B7E4-B73D-E6F74A4C21FF}"/>
              </a:ext>
            </a:extLst>
          </p:cNvPr>
          <p:cNvSpPr>
            <a:spLocks noGrp="1"/>
          </p:cNvSpPr>
          <p:nvPr>
            <p:ph type="sldNum" sz="quarter" idx="5"/>
          </p:nvPr>
        </p:nvSpPr>
        <p:spPr/>
        <p:txBody>
          <a:bodyPr/>
          <a:lstStyle/>
          <a:p>
            <a:fld id="{62FB7606-7B3F-0543-93F8-A6C4DBA67BEF}" type="slidenum">
              <a:rPr lang="fr-FR" smtClean="0"/>
              <a:t>16</a:t>
            </a:fld>
            <a:endParaRPr lang="fr-FR"/>
          </a:p>
        </p:txBody>
      </p:sp>
    </p:spTree>
    <p:extLst>
      <p:ext uri="{BB962C8B-B14F-4D97-AF65-F5344CB8AC3E}">
        <p14:creationId xmlns:p14="http://schemas.microsoft.com/office/powerpoint/2010/main" val="4084462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B94E7-CE1D-6880-2D69-450518D198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834355-C00D-8CD6-680A-319B13D2B28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7D1037F-9272-7368-8711-15EE78166C0F}"/>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9CFD91A7-C9D3-D8F5-5ADE-BC44AAC5ED71}"/>
              </a:ext>
            </a:extLst>
          </p:cNvPr>
          <p:cNvSpPr>
            <a:spLocks noGrp="1"/>
          </p:cNvSpPr>
          <p:nvPr>
            <p:ph type="sldNum" sz="quarter" idx="5"/>
          </p:nvPr>
        </p:nvSpPr>
        <p:spPr/>
        <p:txBody>
          <a:bodyPr/>
          <a:lstStyle/>
          <a:p>
            <a:fld id="{62FB7606-7B3F-0543-93F8-A6C4DBA67BEF}" type="slidenum">
              <a:rPr lang="fr-FR" smtClean="0"/>
              <a:t>23</a:t>
            </a:fld>
            <a:endParaRPr lang="fr-FR"/>
          </a:p>
        </p:txBody>
      </p:sp>
    </p:spTree>
    <p:extLst>
      <p:ext uri="{BB962C8B-B14F-4D97-AF65-F5344CB8AC3E}">
        <p14:creationId xmlns:p14="http://schemas.microsoft.com/office/powerpoint/2010/main" val="2847297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19145-59CF-C84C-1963-758B47F07CA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2AB651-55EA-92C6-4914-259988F242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FF25B5-33CB-505B-4FC4-4C7281EED43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C293CD-2191-29CE-FC19-C5107647E208}"/>
              </a:ext>
            </a:extLst>
          </p:cNvPr>
          <p:cNvSpPr>
            <a:spLocks noGrp="1"/>
          </p:cNvSpPr>
          <p:nvPr>
            <p:ph type="sldNum" sz="quarter" idx="5"/>
          </p:nvPr>
        </p:nvSpPr>
        <p:spPr/>
        <p:txBody>
          <a:bodyPr/>
          <a:lstStyle/>
          <a:p>
            <a:fld id="{62FB7606-7B3F-0543-93F8-A6C4DBA67BEF}" type="slidenum">
              <a:rPr lang="fr-FR" smtClean="0"/>
              <a:t>29</a:t>
            </a:fld>
            <a:endParaRPr lang="fr-FR"/>
          </a:p>
        </p:txBody>
      </p:sp>
    </p:spTree>
    <p:extLst>
      <p:ext uri="{BB962C8B-B14F-4D97-AF65-F5344CB8AC3E}">
        <p14:creationId xmlns:p14="http://schemas.microsoft.com/office/powerpoint/2010/main" val="2555533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19145-59CF-C84C-1963-758B47F07CA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2AB651-55EA-92C6-4914-259988F242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FF25B5-33CB-505B-4FC4-4C7281EED43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6C293CD-2191-29CE-FC19-C5107647E208}"/>
              </a:ext>
            </a:extLst>
          </p:cNvPr>
          <p:cNvSpPr>
            <a:spLocks noGrp="1"/>
          </p:cNvSpPr>
          <p:nvPr>
            <p:ph type="sldNum" sz="quarter" idx="5"/>
          </p:nvPr>
        </p:nvSpPr>
        <p:spPr/>
        <p:txBody>
          <a:bodyPr/>
          <a:lstStyle/>
          <a:p>
            <a:fld id="{62FB7606-7B3F-0543-93F8-A6C4DBA67BEF}" type="slidenum">
              <a:rPr lang="fr-FR" smtClean="0"/>
              <a:t>35</a:t>
            </a:fld>
            <a:endParaRPr lang="fr-FR"/>
          </a:p>
        </p:txBody>
      </p:sp>
    </p:spTree>
    <p:extLst>
      <p:ext uri="{BB962C8B-B14F-4D97-AF65-F5344CB8AC3E}">
        <p14:creationId xmlns:p14="http://schemas.microsoft.com/office/powerpoint/2010/main" val="2615781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37</a:t>
            </a:fld>
            <a:endParaRPr lang="fr-FR"/>
          </a:p>
        </p:txBody>
      </p:sp>
    </p:spTree>
    <p:extLst>
      <p:ext uri="{BB962C8B-B14F-4D97-AF65-F5344CB8AC3E}">
        <p14:creationId xmlns:p14="http://schemas.microsoft.com/office/powerpoint/2010/main" val="2443431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38</a:t>
            </a:fld>
            <a:endParaRPr lang="fr-FR"/>
          </a:p>
        </p:txBody>
      </p:sp>
    </p:spTree>
    <p:extLst>
      <p:ext uri="{BB962C8B-B14F-4D97-AF65-F5344CB8AC3E}">
        <p14:creationId xmlns:p14="http://schemas.microsoft.com/office/powerpoint/2010/main" val="3848394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3</a:t>
            </a:fld>
            <a:endParaRPr lang="fr-FR"/>
          </a:p>
        </p:txBody>
      </p:sp>
    </p:spTree>
    <p:extLst>
      <p:ext uri="{BB962C8B-B14F-4D97-AF65-F5344CB8AC3E}">
        <p14:creationId xmlns:p14="http://schemas.microsoft.com/office/powerpoint/2010/main" val="3567328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4</a:t>
            </a:fld>
            <a:endParaRPr lang="fr-FR"/>
          </a:p>
        </p:txBody>
      </p:sp>
    </p:spTree>
    <p:extLst>
      <p:ext uri="{BB962C8B-B14F-4D97-AF65-F5344CB8AC3E}">
        <p14:creationId xmlns:p14="http://schemas.microsoft.com/office/powerpoint/2010/main" val="252947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5</a:t>
            </a:fld>
            <a:endParaRPr lang="fr-FR"/>
          </a:p>
        </p:txBody>
      </p:sp>
    </p:spTree>
    <p:extLst>
      <p:ext uri="{BB962C8B-B14F-4D97-AF65-F5344CB8AC3E}">
        <p14:creationId xmlns:p14="http://schemas.microsoft.com/office/powerpoint/2010/main" val="1674314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6</a:t>
            </a:fld>
            <a:endParaRPr lang="fr-FR"/>
          </a:p>
        </p:txBody>
      </p:sp>
    </p:spTree>
    <p:extLst>
      <p:ext uri="{BB962C8B-B14F-4D97-AF65-F5344CB8AC3E}">
        <p14:creationId xmlns:p14="http://schemas.microsoft.com/office/powerpoint/2010/main" val="954867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7</a:t>
            </a:fld>
            <a:endParaRPr lang="fr-FR"/>
          </a:p>
        </p:txBody>
      </p:sp>
    </p:spTree>
    <p:extLst>
      <p:ext uri="{BB962C8B-B14F-4D97-AF65-F5344CB8AC3E}">
        <p14:creationId xmlns:p14="http://schemas.microsoft.com/office/powerpoint/2010/main" val="2228018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8</a:t>
            </a:fld>
            <a:endParaRPr lang="fr-FR"/>
          </a:p>
        </p:txBody>
      </p:sp>
    </p:spTree>
    <p:extLst>
      <p:ext uri="{BB962C8B-B14F-4D97-AF65-F5344CB8AC3E}">
        <p14:creationId xmlns:p14="http://schemas.microsoft.com/office/powerpoint/2010/main" val="1101927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9</a:t>
            </a:fld>
            <a:endParaRPr lang="fr-FR"/>
          </a:p>
        </p:txBody>
      </p:sp>
    </p:spTree>
    <p:extLst>
      <p:ext uri="{BB962C8B-B14F-4D97-AF65-F5344CB8AC3E}">
        <p14:creationId xmlns:p14="http://schemas.microsoft.com/office/powerpoint/2010/main" val="2267873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2FB7606-7B3F-0543-93F8-A6C4DBA67BEF}" type="slidenum">
              <a:rPr lang="fr-FR" smtClean="0"/>
              <a:t>10</a:t>
            </a:fld>
            <a:endParaRPr lang="fr-FR"/>
          </a:p>
        </p:txBody>
      </p:sp>
    </p:spTree>
    <p:extLst>
      <p:ext uri="{BB962C8B-B14F-4D97-AF65-F5344CB8AC3E}">
        <p14:creationId xmlns:p14="http://schemas.microsoft.com/office/powerpoint/2010/main" val="19570427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0" y="0"/>
            <a:ext cx="9144000" cy="5143500"/>
          </a:xfrm>
          <a:prstGeom prst="rect">
            <a:avLst/>
          </a:prstGeom>
          <a:noFill/>
        </p:spPr>
      </p:pic>
      <p:sp>
        <p:nvSpPr>
          <p:cNvPr id="8" name="Title 1">
            <a:extLst>
              <a:ext uri="{FF2B5EF4-FFF2-40B4-BE49-F238E27FC236}">
                <a16:creationId xmlns:a16="http://schemas.microsoft.com/office/drawing/2014/main" id="{CEA3C074-9485-5041-B68E-C900CE0E97C5}"/>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9" name="Subtitle 2">
            <a:extLst>
              <a:ext uri="{FF2B5EF4-FFF2-40B4-BE49-F238E27FC236}">
                <a16:creationId xmlns:a16="http://schemas.microsoft.com/office/drawing/2014/main" id="{6CFA1FDE-FA44-BE4B-9226-E5AAA85B6B5A}"/>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10" name="Date Placeholder 3">
            <a:extLst>
              <a:ext uri="{FF2B5EF4-FFF2-40B4-BE49-F238E27FC236}">
                <a16:creationId xmlns:a16="http://schemas.microsoft.com/office/drawing/2014/main" id="{8E6D1836-71C8-524E-BD1A-D8F127B224A2}"/>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11462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UVERTURE_texte et aplat de couleur ">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D7C0E7-C4A7-914B-8AC5-7D1EE8C287C8}"/>
              </a:ext>
            </a:extLst>
          </p:cNvPr>
          <p:cNvSpPr/>
          <p:nvPr userDrawn="1"/>
        </p:nvSpPr>
        <p:spPr>
          <a:xfrm>
            <a:off x="0" y="0"/>
            <a:ext cx="9144000" cy="5143500"/>
          </a:xfrm>
          <a:prstGeom prst="rect">
            <a:avLst/>
          </a:prstGeom>
          <a:solidFill>
            <a:srgbClr val="B0DB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94E1B"/>
              </a:solidFill>
            </a:endParaRPr>
          </a:p>
        </p:txBody>
      </p:sp>
      <p:sp>
        <p:nvSpPr>
          <p:cNvPr id="2"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pic>
        <p:nvPicPr>
          <p:cNvPr id="6" name="Image 5">
            <a:extLst>
              <a:ext uri="{FF2B5EF4-FFF2-40B4-BE49-F238E27FC236}">
                <a16:creationId xmlns:a16="http://schemas.microsoft.com/office/drawing/2014/main" id="{226DE645-C24B-E040-A57B-6E4DED4C640E}"/>
              </a:ext>
            </a:extLst>
          </p:cNvPr>
          <p:cNvPicPr>
            <a:picLocks noChangeAspect="1"/>
          </p:cNvPicPr>
          <p:nvPr userDrawn="1"/>
        </p:nvPicPr>
        <p:blipFill>
          <a:blip r:embed="rId2"/>
          <a:stretch>
            <a:fillRect/>
          </a:stretch>
        </p:blipFill>
        <p:spPr>
          <a:xfrm>
            <a:off x="8488863" y="4512733"/>
            <a:ext cx="391452" cy="391452"/>
          </a:xfrm>
          <a:prstGeom prst="rect">
            <a:avLst/>
          </a:prstGeom>
        </p:spPr>
      </p:pic>
      <p:sp>
        <p:nvSpPr>
          <p:cNvPr id="8" name="Slide Number Placeholder 5">
            <a:extLst>
              <a:ext uri="{FF2B5EF4-FFF2-40B4-BE49-F238E27FC236}">
                <a16:creationId xmlns:a16="http://schemas.microsoft.com/office/drawing/2014/main" id="{705330BF-17E7-8948-AF66-8C944861115D}"/>
              </a:ext>
            </a:extLst>
          </p:cNvPr>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bg1"/>
                </a:solidFill>
              </a:defRPr>
            </a:lvl1pPr>
          </a:lstStyle>
          <a:p>
            <a:fld id="{00980B31-3942-C740-BB12-633EF38F3E47}" type="slidenum">
              <a:rPr lang="fr-FR" smtClean="0"/>
              <a:pPr/>
              <a:t>‹N°›</a:t>
            </a:fld>
            <a:endParaRPr lang="fr-FR"/>
          </a:p>
        </p:txBody>
      </p:sp>
    </p:spTree>
    <p:extLst>
      <p:ext uri="{BB962C8B-B14F-4D97-AF65-F5344CB8AC3E}">
        <p14:creationId xmlns:p14="http://schemas.microsoft.com/office/powerpoint/2010/main" val="2752251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OUVERTURE_texte et aplat de couleur ">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DDEAE1-9866-294C-8B48-7DAFB9EA8AF8}"/>
              </a:ext>
            </a:extLst>
          </p:cNvPr>
          <p:cNvSpPr/>
          <p:nvPr userDrawn="1"/>
        </p:nvSpPr>
        <p:spPr>
          <a:xfrm>
            <a:off x="0" y="0"/>
            <a:ext cx="9144000" cy="5143500"/>
          </a:xfrm>
          <a:prstGeom prst="rect">
            <a:avLst/>
          </a:prstGeom>
          <a:solidFill>
            <a:srgbClr val="002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94E1B"/>
              </a:solidFill>
            </a:endParaRPr>
          </a:p>
        </p:txBody>
      </p:sp>
      <p:pic>
        <p:nvPicPr>
          <p:cNvPr id="6" name="Image 5">
            <a:extLst>
              <a:ext uri="{FF2B5EF4-FFF2-40B4-BE49-F238E27FC236}">
                <a16:creationId xmlns:a16="http://schemas.microsoft.com/office/drawing/2014/main" id="{AFEA74A6-68E9-3F40-822E-DA4E70623710}"/>
              </a:ext>
            </a:extLst>
          </p:cNvPr>
          <p:cNvPicPr>
            <a:picLocks noChangeAspect="1"/>
          </p:cNvPicPr>
          <p:nvPr userDrawn="1"/>
        </p:nvPicPr>
        <p:blipFill>
          <a:blip r:embed="rId2"/>
          <a:stretch>
            <a:fillRect/>
          </a:stretch>
        </p:blipFill>
        <p:spPr>
          <a:xfrm>
            <a:off x="8488863" y="4512733"/>
            <a:ext cx="391452" cy="391452"/>
          </a:xfrm>
          <a:prstGeom prst="rect">
            <a:avLst/>
          </a:prstGeom>
        </p:spPr>
      </p:pic>
      <p:sp>
        <p:nvSpPr>
          <p:cNvPr id="2"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8" name="Slide Number Placeholder 5">
            <a:extLst>
              <a:ext uri="{FF2B5EF4-FFF2-40B4-BE49-F238E27FC236}">
                <a16:creationId xmlns:a16="http://schemas.microsoft.com/office/drawing/2014/main" id="{7107AEED-2094-384F-A9E1-0574D953075B}"/>
              </a:ext>
            </a:extLst>
          </p:cNvPr>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bg1"/>
                </a:solidFill>
              </a:defRPr>
            </a:lvl1pPr>
          </a:lstStyle>
          <a:p>
            <a:fld id="{00980B31-3942-C740-BB12-633EF38F3E47}" type="slidenum">
              <a:rPr lang="fr-FR" smtClean="0"/>
              <a:pPr/>
              <a:t>‹N°›</a:t>
            </a:fld>
            <a:endParaRPr lang="fr-FR"/>
          </a:p>
        </p:txBody>
      </p:sp>
    </p:spTree>
    <p:extLst>
      <p:ext uri="{BB962C8B-B14F-4D97-AF65-F5344CB8AC3E}">
        <p14:creationId xmlns:p14="http://schemas.microsoft.com/office/powerpoint/2010/main" val="1864634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COUVERTURE_texte et aplat de couleur ">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90FE8A-07DA-9B4E-AD03-251EE2977BA8}"/>
              </a:ext>
            </a:extLst>
          </p:cNvPr>
          <p:cNvSpPr/>
          <p:nvPr userDrawn="1"/>
        </p:nvSpPr>
        <p:spPr>
          <a:xfrm>
            <a:off x="0" y="0"/>
            <a:ext cx="9144000" cy="5143500"/>
          </a:xfrm>
          <a:prstGeom prst="rect">
            <a:avLst/>
          </a:prstGeom>
          <a:solidFill>
            <a:srgbClr val="E94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94E1B"/>
              </a:solidFill>
            </a:endParaRPr>
          </a:p>
        </p:txBody>
      </p:sp>
      <p:pic>
        <p:nvPicPr>
          <p:cNvPr id="6" name="Image 5">
            <a:extLst>
              <a:ext uri="{FF2B5EF4-FFF2-40B4-BE49-F238E27FC236}">
                <a16:creationId xmlns:a16="http://schemas.microsoft.com/office/drawing/2014/main" id="{C2A923BB-514A-094D-B9CA-AAD69169A28E}"/>
              </a:ext>
            </a:extLst>
          </p:cNvPr>
          <p:cNvPicPr>
            <a:picLocks noChangeAspect="1"/>
          </p:cNvPicPr>
          <p:nvPr userDrawn="1"/>
        </p:nvPicPr>
        <p:blipFill>
          <a:blip r:embed="rId2"/>
          <a:stretch>
            <a:fillRect/>
          </a:stretch>
        </p:blipFill>
        <p:spPr>
          <a:xfrm>
            <a:off x="8488863" y="4512733"/>
            <a:ext cx="391452" cy="391452"/>
          </a:xfrm>
          <a:prstGeom prst="rect">
            <a:avLst/>
          </a:prstGeom>
        </p:spPr>
      </p:pic>
      <p:sp>
        <p:nvSpPr>
          <p:cNvPr id="2"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8" name="Slide Number Placeholder 5">
            <a:extLst>
              <a:ext uri="{FF2B5EF4-FFF2-40B4-BE49-F238E27FC236}">
                <a16:creationId xmlns:a16="http://schemas.microsoft.com/office/drawing/2014/main" id="{9F1A2A89-CBEF-B148-9953-D35DB230D197}"/>
              </a:ext>
            </a:extLst>
          </p:cNvPr>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bg1"/>
                </a:solidFill>
              </a:defRPr>
            </a:lvl1pPr>
          </a:lstStyle>
          <a:p>
            <a:fld id="{00980B31-3942-C740-BB12-633EF38F3E47}" type="slidenum">
              <a:rPr lang="fr-FR" smtClean="0"/>
              <a:pPr/>
              <a:t>‹N°›</a:t>
            </a:fld>
            <a:endParaRPr lang="fr-FR"/>
          </a:p>
        </p:txBody>
      </p:sp>
    </p:spTree>
    <p:extLst>
      <p:ext uri="{BB962C8B-B14F-4D97-AF65-F5344CB8AC3E}">
        <p14:creationId xmlns:p14="http://schemas.microsoft.com/office/powerpoint/2010/main" val="892132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UVERTURE_photo + texte et aplat de couleur ">
    <p:spTree>
      <p:nvGrpSpPr>
        <p:cNvPr id="1" name=""/>
        <p:cNvGrpSpPr/>
        <p:nvPr/>
      </p:nvGrpSpPr>
      <p:grpSpPr>
        <a:xfrm>
          <a:off x="0" y="0"/>
          <a:ext cx="0" cy="0"/>
          <a:chOff x="0" y="0"/>
          <a:chExt cx="0" cy="0"/>
        </a:xfrm>
      </p:grpSpPr>
      <p:sp>
        <p:nvSpPr>
          <p:cNvPr id="14" name="Espace réservé pour une image  13"/>
          <p:cNvSpPr>
            <a:spLocks noGrp="1"/>
          </p:cNvSpPr>
          <p:nvPr>
            <p:ph type="pic" sz="quarter" idx="11"/>
          </p:nvPr>
        </p:nvSpPr>
        <p:spPr>
          <a:xfrm>
            <a:off x="3767848" y="-51069"/>
            <a:ext cx="5453974" cy="5265127"/>
          </a:xfrm>
          <a:custGeom>
            <a:avLst/>
            <a:gdLst>
              <a:gd name="connsiteX0" fmla="*/ 0 w 4321175"/>
              <a:gd name="connsiteY0" fmla="*/ 5143500 h 5143500"/>
              <a:gd name="connsiteX1" fmla="*/ 1080294 w 4321175"/>
              <a:gd name="connsiteY1" fmla="*/ 0 h 5143500"/>
              <a:gd name="connsiteX2" fmla="*/ 4321175 w 4321175"/>
              <a:gd name="connsiteY2" fmla="*/ 0 h 5143500"/>
              <a:gd name="connsiteX3" fmla="*/ 3240881 w 4321175"/>
              <a:gd name="connsiteY3" fmla="*/ 5143500 h 5143500"/>
              <a:gd name="connsiteX4" fmla="*/ 0 w 4321175"/>
              <a:gd name="connsiteY4" fmla="*/ 5143500 h 5143500"/>
              <a:gd name="connsiteX0" fmla="*/ 824706 w 5145881"/>
              <a:gd name="connsiteY0" fmla="*/ 5143500 h 5143500"/>
              <a:gd name="connsiteX1" fmla="*/ 0 w 5145881"/>
              <a:gd name="connsiteY1" fmla="*/ 0 h 5143500"/>
              <a:gd name="connsiteX2" fmla="*/ 5145881 w 5145881"/>
              <a:gd name="connsiteY2" fmla="*/ 0 h 5143500"/>
              <a:gd name="connsiteX3" fmla="*/ 4065587 w 5145881"/>
              <a:gd name="connsiteY3" fmla="*/ 5143500 h 5143500"/>
              <a:gd name="connsiteX4" fmla="*/ 824706 w 5145881"/>
              <a:gd name="connsiteY4" fmla="*/ 5143500 h 5143500"/>
              <a:gd name="connsiteX0" fmla="*/ 824706 w 5145881"/>
              <a:gd name="connsiteY0" fmla="*/ 5143500 h 5143500"/>
              <a:gd name="connsiteX1" fmla="*/ 0 w 5145881"/>
              <a:gd name="connsiteY1" fmla="*/ 0 h 5143500"/>
              <a:gd name="connsiteX2" fmla="*/ 5145881 w 5145881"/>
              <a:gd name="connsiteY2" fmla="*/ 0 h 5143500"/>
              <a:gd name="connsiteX3" fmla="*/ 5141912 w 5145881"/>
              <a:gd name="connsiteY3" fmla="*/ 5143500 h 5143500"/>
              <a:gd name="connsiteX4" fmla="*/ 824706 w 5145881"/>
              <a:gd name="connsiteY4" fmla="*/ 5143500 h 5143500"/>
              <a:gd name="connsiteX0" fmla="*/ 2939256 w 5145881"/>
              <a:gd name="connsiteY0" fmla="*/ 5133975 h 5143500"/>
              <a:gd name="connsiteX1" fmla="*/ 0 w 5145881"/>
              <a:gd name="connsiteY1" fmla="*/ 0 h 5143500"/>
              <a:gd name="connsiteX2" fmla="*/ 5145881 w 5145881"/>
              <a:gd name="connsiteY2" fmla="*/ 0 h 5143500"/>
              <a:gd name="connsiteX3" fmla="*/ 5141912 w 5145881"/>
              <a:gd name="connsiteY3" fmla="*/ 5143500 h 5143500"/>
              <a:gd name="connsiteX4" fmla="*/ 2939256 w 5145881"/>
              <a:gd name="connsiteY4" fmla="*/ 5133975 h 5143500"/>
              <a:gd name="connsiteX0" fmla="*/ 3110706 w 5317331"/>
              <a:gd name="connsiteY0" fmla="*/ 5133975 h 5143500"/>
              <a:gd name="connsiteX1" fmla="*/ 0 w 5317331"/>
              <a:gd name="connsiteY1" fmla="*/ 0 h 5143500"/>
              <a:gd name="connsiteX2" fmla="*/ 5317331 w 5317331"/>
              <a:gd name="connsiteY2" fmla="*/ 0 h 5143500"/>
              <a:gd name="connsiteX3" fmla="*/ 5313362 w 5317331"/>
              <a:gd name="connsiteY3" fmla="*/ 5143500 h 5143500"/>
              <a:gd name="connsiteX4" fmla="*/ 3110706 w 5317331"/>
              <a:gd name="connsiteY4" fmla="*/ 5133975 h 5143500"/>
              <a:gd name="connsiteX0" fmla="*/ 247 w 5317331"/>
              <a:gd name="connsiteY0" fmla="*/ 5148965 h 5148965"/>
              <a:gd name="connsiteX1" fmla="*/ 0 w 5317331"/>
              <a:gd name="connsiteY1" fmla="*/ 0 h 5148965"/>
              <a:gd name="connsiteX2" fmla="*/ 5317331 w 5317331"/>
              <a:gd name="connsiteY2" fmla="*/ 0 h 5148965"/>
              <a:gd name="connsiteX3" fmla="*/ 5313362 w 5317331"/>
              <a:gd name="connsiteY3" fmla="*/ 5143500 h 5148965"/>
              <a:gd name="connsiteX4" fmla="*/ 247 w 5317331"/>
              <a:gd name="connsiteY4" fmla="*/ 5148965 h 5148965"/>
              <a:gd name="connsiteX0" fmla="*/ 1 w 5317085"/>
              <a:gd name="connsiteY0" fmla="*/ 5148965 h 5148965"/>
              <a:gd name="connsiteX1" fmla="*/ 3484967 w 5317085"/>
              <a:gd name="connsiteY1" fmla="*/ 7495 h 5148965"/>
              <a:gd name="connsiteX2" fmla="*/ 5317085 w 5317085"/>
              <a:gd name="connsiteY2" fmla="*/ 0 h 5148965"/>
              <a:gd name="connsiteX3" fmla="*/ 5313116 w 5317085"/>
              <a:gd name="connsiteY3" fmla="*/ 5143500 h 5148965"/>
              <a:gd name="connsiteX4" fmla="*/ 1 w 5317085"/>
              <a:gd name="connsiteY4" fmla="*/ 5148965 h 5148965"/>
              <a:gd name="connsiteX0" fmla="*/ 1 w 5317085"/>
              <a:gd name="connsiteY0" fmla="*/ 5148965 h 5148965"/>
              <a:gd name="connsiteX1" fmla="*/ 3484967 w 5317085"/>
              <a:gd name="connsiteY1" fmla="*/ 7495 h 5148965"/>
              <a:gd name="connsiteX2" fmla="*/ 5317085 w 5317085"/>
              <a:gd name="connsiteY2" fmla="*/ 0 h 5148965"/>
              <a:gd name="connsiteX3" fmla="*/ 5313116 w 5317085"/>
              <a:gd name="connsiteY3" fmla="*/ 5143500 h 5148965"/>
              <a:gd name="connsiteX4" fmla="*/ 1 w 5317085"/>
              <a:gd name="connsiteY4" fmla="*/ 5148965 h 5148965"/>
              <a:gd name="connsiteX0" fmla="*/ 913 w 5317997"/>
              <a:gd name="connsiteY0" fmla="*/ 5148965 h 5148965"/>
              <a:gd name="connsiteX1" fmla="*/ 3485879 w 5317997"/>
              <a:gd name="connsiteY1" fmla="*/ 7495 h 5148965"/>
              <a:gd name="connsiteX2" fmla="*/ 5317997 w 5317997"/>
              <a:gd name="connsiteY2" fmla="*/ 0 h 5148965"/>
              <a:gd name="connsiteX3" fmla="*/ 5314028 w 5317997"/>
              <a:gd name="connsiteY3" fmla="*/ 5143500 h 5148965"/>
              <a:gd name="connsiteX4" fmla="*/ 913 w 5317997"/>
              <a:gd name="connsiteY4" fmla="*/ 5148965 h 5148965"/>
              <a:gd name="connsiteX0" fmla="*/ 883 w 5332957"/>
              <a:gd name="connsiteY0" fmla="*/ 5163955 h 5163955"/>
              <a:gd name="connsiteX1" fmla="*/ 3500839 w 5332957"/>
              <a:gd name="connsiteY1" fmla="*/ 7495 h 5163955"/>
              <a:gd name="connsiteX2" fmla="*/ 5332957 w 5332957"/>
              <a:gd name="connsiteY2" fmla="*/ 0 h 5163955"/>
              <a:gd name="connsiteX3" fmla="*/ 5328988 w 5332957"/>
              <a:gd name="connsiteY3" fmla="*/ 5143500 h 5163955"/>
              <a:gd name="connsiteX4" fmla="*/ 883 w 5332957"/>
              <a:gd name="connsiteY4" fmla="*/ 5163955 h 5163955"/>
              <a:gd name="connsiteX0" fmla="*/ 883 w 5340452"/>
              <a:gd name="connsiteY0" fmla="*/ 5156460 h 5156460"/>
              <a:gd name="connsiteX1" fmla="*/ 3500839 w 5340452"/>
              <a:gd name="connsiteY1" fmla="*/ 0 h 5156460"/>
              <a:gd name="connsiteX2" fmla="*/ 5340452 w 5340452"/>
              <a:gd name="connsiteY2" fmla="*/ 0 h 5156460"/>
              <a:gd name="connsiteX3" fmla="*/ 5328988 w 5340452"/>
              <a:gd name="connsiteY3" fmla="*/ 5136005 h 5156460"/>
              <a:gd name="connsiteX4" fmla="*/ 883 w 5340452"/>
              <a:gd name="connsiteY4" fmla="*/ 5156460 h 515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0452" h="5156460">
                <a:moveTo>
                  <a:pt x="883" y="5156460"/>
                </a:moveTo>
                <a:cubicBezTo>
                  <a:pt x="-21684" y="5156511"/>
                  <a:pt x="367977" y="4482007"/>
                  <a:pt x="3500839" y="0"/>
                </a:cubicBezTo>
                <a:lnTo>
                  <a:pt x="5340452" y="0"/>
                </a:lnTo>
                <a:cubicBezTo>
                  <a:pt x="5336631" y="1712002"/>
                  <a:pt x="5332809" y="3424003"/>
                  <a:pt x="5328988" y="5136005"/>
                </a:cubicBezTo>
                <a:lnTo>
                  <a:pt x="883" y="5156460"/>
                </a:lnTo>
                <a:close/>
              </a:path>
            </a:pathLst>
          </a:custGeom>
          <a:solidFill>
            <a:schemeClr val="bg2">
              <a:lumMod val="90000"/>
            </a:schemeClr>
          </a:solidFill>
        </p:spPr>
        <p:txBody>
          <a:bodyPr/>
          <a:lstStyle/>
          <a:p>
            <a:endParaRPr lang="fr-FR"/>
          </a:p>
        </p:txBody>
      </p:sp>
      <p:sp>
        <p:nvSpPr>
          <p:cNvPr id="2" name="Title 1"/>
          <p:cNvSpPr>
            <a:spLocks noGrp="1"/>
          </p:cNvSpPr>
          <p:nvPr>
            <p:ph type="ctrTitle"/>
          </p:nvPr>
        </p:nvSpPr>
        <p:spPr>
          <a:xfrm>
            <a:off x="447675" y="586978"/>
            <a:ext cx="3562350" cy="1417320"/>
          </a:xfrm>
        </p:spPr>
        <p:txBody>
          <a:bodyPr anchor="b">
            <a:noAutofit/>
          </a:bodyPr>
          <a:lstStyle>
            <a:lvl1pPr algn="l">
              <a:lnSpc>
                <a:spcPct val="100000"/>
              </a:lnSpc>
              <a:defRPr sz="3000" b="1" i="0" cap="all" spc="0" baseline="0">
                <a:solidFill>
                  <a:srgbClr val="0D1C2D"/>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447675" y="2160508"/>
            <a:ext cx="3562350" cy="1241822"/>
          </a:xfrm>
        </p:spPr>
        <p:txBody>
          <a:bodyPr>
            <a:normAutofit/>
          </a:bodyPr>
          <a:lstStyle>
            <a:lvl1pPr marL="0" indent="0" algn="l">
              <a:lnSpc>
                <a:spcPct val="100000"/>
              </a:lnSpc>
              <a:buNone/>
              <a:defRPr sz="2000" b="1">
                <a:solidFill>
                  <a:srgbClr val="0D1C2D"/>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4" name="Date Placeholder 3"/>
          <p:cNvSpPr>
            <a:spLocks noGrp="1"/>
          </p:cNvSpPr>
          <p:nvPr>
            <p:ph type="dt" sz="half" idx="10"/>
          </p:nvPr>
        </p:nvSpPr>
        <p:spPr>
          <a:xfrm>
            <a:off x="447675" y="3558540"/>
            <a:ext cx="2057400" cy="273844"/>
          </a:xfrm>
        </p:spPr>
        <p:txBody>
          <a:bodyPr/>
          <a:lstStyle>
            <a:lvl1pPr>
              <a:defRPr>
                <a:solidFill>
                  <a:srgbClr val="0D1C2D"/>
                </a:solidFill>
              </a:defRPr>
            </a:lvl1pPr>
          </a:lstStyle>
          <a:p>
            <a:fld id="{2EC148B6-2B69-B644-9592-79BE2D79A523}" type="datetimeFigureOut">
              <a:rPr lang="fr-FR" smtClean="0"/>
              <a:pPr/>
              <a:t>30/04/2026</a:t>
            </a:fld>
            <a:endParaRPr lang="fr-FR"/>
          </a:p>
        </p:txBody>
      </p:sp>
      <p:pic>
        <p:nvPicPr>
          <p:cNvPr id="7" name="Image 6">
            <a:extLst>
              <a:ext uri="{FF2B5EF4-FFF2-40B4-BE49-F238E27FC236}">
                <a16:creationId xmlns:a16="http://schemas.microsoft.com/office/drawing/2014/main" id="{A608FAB6-28DE-904B-A2E6-945B60277961}"/>
              </a:ext>
            </a:extLst>
          </p:cNvPr>
          <p:cNvPicPr>
            <a:picLocks noChangeAspect="1"/>
          </p:cNvPicPr>
          <p:nvPr userDrawn="1"/>
        </p:nvPicPr>
        <p:blipFill>
          <a:blip r:embed="rId2"/>
          <a:stretch>
            <a:fillRect/>
          </a:stretch>
        </p:blipFill>
        <p:spPr>
          <a:xfrm>
            <a:off x="8488863" y="4512733"/>
            <a:ext cx="391452" cy="391452"/>
          </a:xfrm>
          <a:prstGeom prst="rect">
            <a:avLst/>
          </a:prstGeom>
        </p:spPr>
      </p:pic>
    </p:spTree>
    <p:extLst>
      <p:ext uri="{BB962C8B-B14F-4D97-AF65-F5344CB8AC3E}">
        <p14:creationId xmlns:p14="http://schemas.microsoft.com/office/powerpoint/2010/main" val="1380777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UVERTURE_photo + texte et aplat de couleur ">
    <p:spTree>
      <p:nvGrpSpPr>
        <p:cNvPr id="1" name=""/>
        <p:cNvGrpSpPr/>
        <p:nvPr/>
      </p:nvGrpSpPr>
      <p:grpSpPr>
        <a:xfrm>
          <a:off x="0" y="0"/>
          <a:ext cx="0" cy="0"/>
          <a:chOff x="0" y="0"/>
          <a:chExt cx="0" cy="0"/>
        </a:xfrm>
      </p:grpSpPr>
      <p:sp>
        <p:nvSpPr>
          <p:cNvPr id="2" name="Title 1"/>
          <p:cNvSpPr>
            <a:spLocks noGrp="1"/>
          </p:cNvSpPr>
          <p:nvPr>
            <p:ph type="ctrTitle"/>
          </p:nvPr>
        </p:nvSpPr>
        <p:spPr>
          <a:xfrm>
            <a:off x="447675" y="586978"/>
            <a:ext cx="356235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447675" y="2160508"/>
            <a:ext cx="356235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4" name="Date Placeholder 3"/>
          <p:cNvSpPr>
            <a:spLocks noGrp="1"/>
          </p:cNvSpPr>
          <p:nvPr>
            <p:ph type="dt" sz="half" idx="10"/>
          </p:nvPr>
        </p:nvSpPr>
        <p:spPr>
          <a:xfrm>
            <a:off x="447675" y="3558540"/>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2893992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AVANT-PROP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i="0" cap="all" spc="0" baseline="0">
                <a:solidFill>
                  <a:srgbClr val="0D1C2D"/>
                </a:solidFill>
                <a:latin typeface="century gothic" charset="0"/>
              </a:defRPr>
            </a:lvl1pPr>
          </a:lstStyle>
          <a:p>
            <a:r>
              <a:rPr lang="fr-FR"/>
              <a:t>Cliquez et modifiez le titre</a:t>
            </a:r>
            <a:endParaRPr lang="en-US"/>
          </a:p>
        </p:txBody>
      </p:sp>
      <p:sp>
        <p:nvSpPr>
          <p:cNvPr id="3" name="Content Placeholder 2"/>
          <p:cNvSpPr>
            <a:spLocks noGrp="1"/>
          </p:cNvSpPr>
          <p:nvPr>
            <p:ph sz="half" idx="1" hasCustomPrompt="1"/>
          </p:nvPr>
        </p:nvSpPr>
        <p:spPr>
          <a:xfrm>
            <a:off x="628650" y="1369219"/>
            <a:ext cx="7886700" cy="2888456"/>
          </a:xfrm>
        </p:spPr>
        <p:txBody>
          <a:bodyPr>
            <a:normAutofit/>
          </a:bodyPr>
          <a:lstStyle>
            <a:lvl1pPr marL="0" indent="0" algn="l">
              <a:spcBef>
                <a:spcPts val="0"/>
              </a:spcBef>
              <a:buFontTx/>
              <a:buNone/>
              <a:defRPr sz="2000" b="0"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err="1"/>
              <a:t>Lorem</a:t>
            </a:r>
            <a:r>
              <a:rPr lang="fr-FR"/>
              <a:t> </a:t>
            </a:r>
            <a:r>
              <a:rPr lang="fr-FR" err="1"/>
              <a:t>ipsum</a:t>
            </a:r>
            <a:r>
              <a:rPr lang="fr-FR"/>
              <a:t> </a:t>
            </a:r>
            <a:r>
              <a:rPr lang="fr-FR" err="1"/>
              <a:t>dolor</a:t>
            </a:r>
            <a:r>
              <a:rPr lang="fr-FR"/>
              <a:t> </a:t>
            </a:r>
            <a:r>
              <a:rPr lang="fr-FR" err="1"/>
              <a:t>sit</a:t>
            </a:r>
            <a:r>
              <a:rPr lang="fr-FR"/>
              <a:t> </a:t>
            </a:r>
            <a:r>
              <a:rPr lang="fr-FR" err="1"/>
              <a:t>amet</a:t>
            </a:r>
            <a:r>
              <a:rPr lang="fr-FR"/>
              <a:t>, </a:t>
            </a:r>
            <a:r>
              <a:rPr lang="fr-FR" err="1"/>
              <a:t>consectetur</a:t>
            </a:r>
            <a:r>
              <a:rPr lang="fr-FR"/>
              <a:t> </a:t>
            </a:r>
            <a:r>
              <a:rPr lang="fr-FR" err="1"/>
              <a:t>adipiscing</a:t>
            </a:r>
            <a:r>
              <a:rPr lang="fr-FR"/>
              <a:t> </a:t>
            </a:r>
            <a:r>
              <a:rPr lang="fr-FR" err="1"/>
              <a:t>elit</a:t>
            </a:r>
            <a:r>
              <a:rPr lang="fr-FR"/>
              <a:t>. Sed non </a:t>
            </a:r>
            <a:r>
              <a:rPr lang="fr-FR" err="1"/>
              <a:t>risus</a:t>
            </a:r>
            <a:r>
              <a:rPr lang="fr-FR"/>
              <a:t>. Suspendisse </a:t>
            </a:r>
            <a:r>
              <a:rPr lang="fr-FR" err="1"/>
              <a:t>lectus</a:t>
            </a:r>
            <a:r>
              <a:rPr lang="fr-FR"/>
              <a:t> </a:t>
            </a:r>
            <a:r>
              <a:rPr lang="fr-FR" err="1"/>
              <a:t>tortor</a:t>
            </a:r>
            <a:r>
              <a:rPr lang="fr-FR"/>
              <a:t>, </a:t>
            </a:r>
            <a:r>
              <a:rPr lang="fr-FR" err="1"/>
              <a:t>dignissim</a:t>
            </a:r>
            <a:r>
              <a:rPr lang="fr-FR"/>
              <a:t> </a:t>
            </a:r>
            <a:r>
              <a:rPr lang="fr-FR" err="1"/>
              <a:t>sit</a:t>
            </a:r>
            <a:r>
              <a:rPr lang="fr-FR"/>
              <a:t> </a:t>
            </a:r>
            <a:r>
              <a:rPr lang="fr-FR" err="1"/>
              <a:t>amet</a:t>
            </a:r>
            <a:r>
              <a:rPr lang="fr-FR"/>
              <a:t>, </a:t>
            </a:r>
            <a:r>
              <a:rPr lang="fr-FR" err="1"/>
              <a:t>adipiscing</a:t>
            </a:r>
            <a:r>
              <a:rPr lang="fr-FR"/>
              <a:t> nec, </a:t>
            </a:r>
            <a:r>
              <a:rPr lang="fr-FR" err="1"/>
              <a:t>ultricies</a:t>
            </a:r>
            <a:r>
              <a:rPr lang="fr-FR"/>
              <a:t> </a:t>
            </a:r>
            <a:r>
              <a:rPr lang="fr-FR" err="1"/>
              <a:t>sed</a:t>
            </a:r>
            <a:r>
              <a:rPr lang="fr-FR"/>
              <a:t>, </a:t>
            </a:r>
            <a:r>
              <a:rPr lang="fr-FR" err="1"/>
              <a:t>dolor</a:t>
            </a:r>
            <a:r>
              <a:rPr lang="fr-FR"/>
              <a:t>. </a:t>
            </a:r>
            <a:r>
              <a:rPr lang="fr-FR" err="1"/>
              <a:t>Cras</a:t>
            </a:r>
            <a:r>
              <a:rPr lang="fr-FR"/>
              <a:t> </a:t>
            </a:r>
            <a:r>
              <a:rPr lang="fr-FR" err="1"/>
              <a:t>elementum</a:t>
            </a:r>
            <a:r>
              <a:rPr lang="fr-FR"/>
              <a:t> </a:t>
            </a:r>
            <a:r>
              <a:rPr lang="fr-FR" err="1"/>
              <a:t>ultrices</a:t>
            </a:r>
            <a:r>
              <a:rPr lang="fr-FR"/>
              <a:t> diam. </a:t>
            </a:r>
            <a:r>
              <a:rPr lang="fr-FR" err="1"/>
              <a:t>Maecenas</a:t>
            </a:r>
            <a:r>
              <a:rPr lang="fr-FR"/>
              <a:t> </a:t>
            </a:r>
            <a:r>
              <a:rPr lang="fr-FR" err="1"/>
              <a:t>ligula</a:t>
            </a:r>
            <a:r>
              <a:rPr lang="fr-FR"/>
              <a:t> massa, </a:t>
            </a:r>
            <a:r>
              <a:rPr lang="fr-FR" err="1"/>
              <a:t>varius</a:t>
            </a:r>
            <a:r>
              <a:rPr lang="fr-FR"/>
              <a:t> a, semper </a:t>
            </a:r>
            <a:r>
              <a:rPr lang="fr-FR" err="1"/>
              <a:t>congue</a:t>
            </a:r>
            <a:r>
              <a:rPr lang="fr-FR"/>
              <a:t>, </a:t>
            </a:r>
            <a:r>
              <a:rPr lang="fr-FR" err="1"/>
              <a:t>euismod</a:t>
            </a:r>
            <a:r>
              <a:rPr lang="fr-FR"/>
              <a:t> non, mi.</a:t>
            </a: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Tree>
    <p:extLst>
      <p:ext uri="{BB962C8B-B14F-4D97-AF65-F5344CB8AC3E}">
        <p14:creationId xmlns:p14="http://schemas.microsoft.com/office/powerpoint/2010/main" val="1483532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115736" y="181565"/>
            <a:ext cx="7399614" cy="994172"/>
          </a:xfrm>
        </p:spPr>
        <p:txBody>
          <a:bodyPr>
            <a:normAutofit/>
          </a:bodyPr>
          <a:lstStyle>
            <a:lvl1pPr>
              <a:defRPr sz="2400"/>
            </a:lvl1pPr>
          </a:lstStyle>
          <a:p>
            <a:r>
              <a:rPr lang="fr-FR"/>
              <a:t>MODIFIEZ LE STYLE DU TITRE</a:t>
            </a:r>
          </a:p>
        </p:txBody>
      </p:sp>
      <p:sp>
        <p:nvSpPr>
          <p:cNvPr id="3" name="Espace réservé de la date 2"/>
          <p:cNvSpPr>
            <a:spLocks noGrp="1"/>
          </p:cNvSpPr>
          <p:nvPr>
            <p:ph type="dt" sz="half" idx="10"/>
          </p:nvPr>
        </p:nvSpPr>
        <p:spPr/>
        <p:txBody>
          <a:bodyPr/>
          <a:lstStyle/>
          <a:p>
            <a:fld id="{BBE030C2-12A1-0745-B016-14FF3DD15EE1}" type="datetimeFigureOut">
              <a:rPr lang="fr-FR" smtClean="0"/>
              <a:t>30/04/2026</a:t>
            </a:fld>
            <a:endParaRPr lang="fr-FR"/>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00980B31-3942-C740-BB12-633EF38F3E47}" type="slidenum">
              <a:rPr lang="fr-FR" smtClean="0"/>
              <a:t>‹N°›</a:t>
            </a:fld>
            <a:endParaRPr lang="fr-FR"/>
          </a:p>
        </p:txBody>
      </p:sp>
    </p:spTree>
    <p:extLst>
      <p:ext uri="{BB962C8B-B14F-4D97-AF65-F5344CB8AC3E}">
        <p14:creationId xmlns:p14="http://schemas.microsoft.com/office/powerpoint/2010/main" val="3039710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BE030C2-12A1-0745-B016-14FF3DD15EE1}" type="datetimeFigureOut">
              <a:rPr lang="fr-FR" smtClean="0"/>
              <a:t>30/04/2026</a:t>
            </a:fld>
            <a:endParaRPr lang="fr-FR"/>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00980B31-3942-C740-BB12-633EF38F3E47}" type="slidenum">
              <a:rPr lang="fr-FR" smtClean="0"/>
              <a:t>‹N°›</a:t>
            </a:fld>
            <a:endParaRPr lang="fr-FR"/>
          </a:p>
        </p:txBody>
      </p:sp>
      <p:sp>
        <p:nvSpPr>
          <p:cNvPr id="9" name="Titre 1"/>
          <p:cNvSpPr>
            <a:spLocks noGrp="1"/>
          </p:cNvSpPr>
          <p:nvPr>
            <p:ph type="title" hasCustomPrompt="1"/>
          </p:nvPr>
        </p:nvSpPr>
        <p:spPr>
          <a:xfrm>
            <a:off x="1115736" y="181565"/>
            <a:ext cx="7399614" cy="994172"/>
          </a:xfrm>
        </p:spPr>
        <p:txBody>
          <a:bodyPr>
            <a:normAutofit/>
          </a:bodyPr>
          <a:lstStyle>
            <a:lvl1pPr>
              <a:defRPr sz="2400"/>
            </a:lvl1pPr>
          </a:lstStyle>
          <a:p>
            <a:r>
              <a:rPr lang="fr-FR"/>
              <a:t>MODIFIEZ LE STYLE DU TITRE</a:t>
            </a:r>
          </a:p>
        </p:txBody>
      </p:sp>
    </p:spTree>
    <p:extLst>
      <p:ext uri="{BB962C8B-B14F-4D97-AF65-F5344CB8AC3E}">
        <p14:creationId xmlns:p14="http://schemas.microsoft.com/office/powerpoint/2010/main" val="639863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BE030C2-12A1-0745-B016-14FF3DD15EE1}" type="datetimeFigureOut">
              <a:rPr lang="fr-FR" smtClean="0"/>
              <a:t>30/04/2026</a:t>
            </a:fld>
            <a:endParaRPr lang="fr-FR"/>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00980B31-3942-C740-BB12-633EF38F3E47}" type="slidenum">
              <a:rPr lang="fr-FR" smtClean="0"/>
              <a:t>‹N°›</a:t>
            </a:fld>
            <a:endParaRPr lang="fr-FR"/>
          </a:p>
        </p:txBody>
      </p:sp>
      <p:sp>
        <p:nvSpPr>
          <p:cNvPr id="9" name="Titre 1"/>
          <p:cNvSpPr>
            <a:spLocks noGrp="1"/>
          </p:cNvSpPr>
          <p:nvPr>
            <p:ph type="title" hasCustomPrompt="1"/>
          </p:nvPr>
        </p:nvSpPr>
        <p:spPr>
          <a:xfrm>
            <a:off x="1115736" y="181565"/>
            <a:ext cx="7399614" cy="994172"/>
          </a:xfrm>
        </p:spPr>
        <p:txBody>
          <a:bodyPr>
            <a:normAutofit/>
          </a:bodyPr>
          <a:lstStyle>
            <a:lvl1pPr>
              <a:defRPr sz="2400"/>
            </a:lvl1pPr>
          </a:lstStyle>
          <a:p>
            <a:r>
              <a:rPr lang="fr-FR"/>
              <a:t>MODIFIEZ LE STYLE DU TITRE</a:t>
            </a:r>
          </a:p>
        </p:txBody>
      </p:sp>
    </p:spTree>
    <p:extLst>
      <p:ext uri="{BB962C8B-B14F-4D97-AF65-F5344CB8AC3E}">
        <p14:creationId xmlns:p14="http://schemas.microsoft.com/office/powerpoint/2010/main" val="4205640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BE030C2-12A1-0745-B016-14FF3DD15EE1}" type="datetimeFigureOut">
              <a:rPr lang="fr-FR" smtClean="0"/>
              <a:t>30/04/2026</a:t>
            </a:fld>
            <a:endParaRPr lang="fr-FR"/>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00980B31-3942-C740-BB12-633EF38F3E47}" type="slidenum">
              <a:rPr lang="fr-FR" smtClean="0"/>
              <a:t>‹N°›</a:t>
            </a:fld>
            <a:endParaRPr lang="fr-FR"/>
          </a:p>
        </p:txBody>
      </p:sp>
      <p:sp>
        <p:nvSpPr>
          <p:cNvPr id="8" name="Titre 1"/>
          <p:cNvSpPr>
            <a:spLocks noGrp="1"/>
          </p:cNvSpPr>
          <p:nvPr>
            <p:ph type="title" hasCustomPrompt="1"/>
          </p:nvPr>
        </p:nvSpPr>
        <p:spPr>
          <a:xfrm>
            <a:off x="1115736" y="181565"/>
            <a:ext cx="7399614" cy="994172"/>
          </a:xfrm>
        </p:spPr>
        <p:txBody>
          <a:bodyPr>
            <a:normAutofit/>
          </a:bodyPr>
          <a:lstStyle>
            <a:lvl1pPr>
              <a:defRPr sz="2400"/>
            </a:lvl1pPr>
          </a:lstStyle>
          <a:p>
            <a:r>
              <a:rPr lang="fr-FR"/>
              <a:t>MODIFIEZ LE STYLE DU TITRE</a:t>
            </a:r>
          </a:p>
        </p:txBody>
      </p:sp>
    </p:spTree>
    <p:extLst>
      <p:ext uri="{BB962C8B-B14F-4D97-AF65-F5344CB8AC3E}">
        <p14:creationId xmlns:p14="http://schemas.microsoft.com/office/powerpoint/2010/main" val="2240969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8121" y="4569"/>
            <a:ext cx="9135879" cy="5138931"/>
          </a:xfrm>
          <a:prstGeom prst="rect">
            <a:avLst/>
          </a:prstGeom>
          <a:noFill/>
        </p:spPr>
      </p:pic>
      <p:sp>
        <p:nvSpPr>
          <p:cNvPr id="8" name="Title 1">
            <a:extLst>
              <a:ext uri="{FF2B5EF4-FFF2-40B4-BE49-F238E27FC236}">
                <a16:creationId xmlns:a16="http://schemas.microsoft.com/office/drawing/2014/main" id="{CEA3C074-9485-5041-B68E-C900CE0E97C5}"/>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9" name="Subtitle 2">
            <a:extLst>
              <a:ext uri="{FF2B5EF4-FFF2-40B4-BE49-F238E27FC236}">
                <a16:creationId xmlns:a16="http://schemas.microsoft.com/office/drawing/2014/main" id="{6CFA1FDE-FA44-BE4B-9226-E5AAA85B6B5A}"/>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10" name="Date Placeholder 3">
            <a:extLst>
              <a:ext uri="{FF2B5EF4-FFF2-40B4-BE49-F238E27FC236}">
                <a16:creationId xmlns:a16="http://schemas.microsoft.com/office/drawing/2014/main" id="{8E6D1836-71C8-524E-BD1A-D8F127B224A2}"/>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1372548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XTE ">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28650" y="1369219"/>
            <a:ext cx="7886700" cy="402431"/>
          </a:xfrm>
        </p:spPr>
        <p:txBody>
          <a:bodyPr/>
          <a:lstStyle>
            <a:lvl1pPr marL="0" indent="0">
              <a:buFontTx/>
              <a:buNone/>
              <a:defRPr sz="1800" b="1" i="0" baseline="0">
                <a:solidFill>
                  <a:srgbClr val="00213F"/>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Sous-titre</a:t>
            </a: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4" name="ZoneTexte 3"/>
          <p:cNvSpPr txBox="1"/>
          <p:nvPr userDrawn="1"/>
        </p:nvSpPr>
        <p:spPr>
          <a:xfrm>
            <a:off x="628650" y="1872853"/>
            <a:ext cx="4010025" cy="160043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400"/>
              <a:t>Lorem ipsum </a:t>
            </a:r>
            <a:r>
              <a:rPr lang="fr-FR" sz="1400" err="1"/>
              <a:t>dolor</a:t>
            </a:r>
            <a:r>
              <a:rPr lang="fr-FR" sz="1400"/>
              <a:t> </a:t>
            </a:r>
            <a:r>
              <a:rPr lang="fr-FR" sz="1400" err="1"/>
              <a:t>sit</a:t>
            </a:r>
            <a:r>
              <a:rPr lang="fr-FR" sz="1400"/>
              <a:t> </a:t>
            </a:r>
            <a:r>
              <a:rPr lang="fr-FR" sz="1400" err="1"/>
              <a:t>amet</a:t>
            </a:r>
            <a:r>
              <a:rPr lang="fr-FR" sz="1400"/>
              <a:t>, </a:t>
            </a:r>
            <a:r>
              <a:rPr lang="fr-FR" sz="1400" err="1"/>
              <a:t>consectetur</a:t>
            </a:r>
            <a:r>
              <a:rPr lang="fr-FR" sz="1400"/>
              <a:t> </a:t>
            </a:r>
            <a:r>
              <a:rPr lang="fr-FR" sz="1400" err="1"/>
              <a:t>adipiscing</a:t>
            </a:r>
            <a:r>
              <a:rPr lang="fr-FR" sz="1400"/>
              <a:t> </a:t>
            </a:r>
            <a:r>
              <a:rPr lang="fr-FR" sz="1400" err="1"/>
              <a:t>elit</a:t>
            </a:r>
            <a:r>
              <a:rPr lang="fr-FR" sz="1400"/>
              <a:t>. Sed non </a:t>
            </a:r>
            <a:r>
              <a:rPr lang="fr-FR" sz="1400" err="1"/>
              <a:t>risus</a:t>
            </a:r>
            <a:r>
              <a:rPr lang="fr-FR" sz="1400"/>
              <a:t>. Suspendisse </a:t>
            </a:r>
            <a:r>
              <a:rPr lang="fr-FR" sz="1400" err="1"/>
              <a:t>lectus</a:t>
            </a:r>
            <a:r>
              <a:rPr lang="fr-FR" sz="1400"/>
              <a:t> </a:t>
            </a:r>
            <a:r>
              <a:rPr lang="fr-FR" sz="1400" err="1"/>
              <a:t>tortor</a:t>
            </a:r>
            <a:r>
              <a:rPr lang="fr-FR" sz="1400"/>
              <a:t>, </a:t>
            </a:r>
            <a:r>
              <a:rPr lang="fr-FR" sz="1400" err="1"/>
              <a:t>dignissim</a:t>
            </a:r>
            <a:r>
              <a:rPr lang="fr-FR" sz="1400"/>
              <a:t> </a:t>
            </a:r>
            <a:r>
              <a:rPr lang="fr-FR" sz="1400" err="1"/>
              <a:t>sit</a:t>
            </a:r>
            <a:r>
              <a:rPr lang="fr-FR" sz="1400"/>
              <a:t> </a:t>
            </a:r>
            <a:r>
              <a:rPr lang="fr-FR" sz="1400" err="1"/>
              <a:t>amet</a:t>
            </a:r>
            <a:r>
              <a:rPr lang="fr-FR" sz="1400"/>
              <a:t>, </a:t>
            </a:r>
            <a:r>
              <a:rPr lang="fr-FR" sz="1400" err="1"/>
              <a:t>adipiscing</a:t>
            </a:r>
            <a:r>
              <a:rPr lang="fr-FR" sz="1400"/>
              <a:t> nec, </a:t>
            </a:r>
            <a:r>
              <a:rPr lang="fr-FR" sz="1400" err="1"/>
              <a:t>ultricies</a:t>
            </a:r>
            <a:r>
              <a:rPr lang="fr-FR" sz="1400"/>
              <a:t> </a:t>
            </a:r>
            <a:r>
              <a:rPr lang="fr-FR" sz="1400" err="1"/>
              <a:t>sed</a:t>
            </a:r>
            <a:r>
              <a:rPr lang="fr-FR" sz="1400"/>
              <a:t>, </a:t>
            </a:r>
            <a:r>
              <a:rPr lang="fr-FR" sz="1400" err="1"/>
              <a:t>dolor</a:t>
            </a:r>
            <a:r>
              <a:rPr lang="fr-FR" sz="1400"/>
              <a:t>. </a:t>
            </a:r>
            <a:r>
              <a:rPr lang="fr-FR" sz="1400" err="1"/>
              <a:t>Cras</a:t>
            </a:r>
            <a:r>
              <a:rPr lang="fr-FR" sz="1400"/>
              <a:t> </a:t>
            </a:r>
            <a:r>
              <a:rPr lang="fr-FR" sz="1400" err="1"/>
              <a:t>elementum</a:t>
            </a:r>
            <a:r>
              <a:rPr lang="fr-FR" sz="1400"/>
              <a:t> </a:t>
            </a:r>
            <a:r>
              <a:rPr lang="fr-FR" sz="1400" err="1"/>
              <a:t>ultrices</a:t>
            </a:r>
            <a:r>
              <a:rPr lang="fr-FR" sz="1400"/>
              <a:t> diam. </a:t>
            </a:r>
            <a:r>
              <a:rPr lang="fr-FR" sz="1400" err="1"/>
              <a:t>Maecenas</a:t>
            </a:r>
            <a:r>
              <a:rPr lang="fr-FR" sz="1400"/>
              <a:t> </a:t>
            </a:r>
            <a:r>
              <a:rPr lang="fr-FR" sz="1400" err="1"/>
              <a:t>ligula</a:t>
            </a:r>
            <a:r>
              <a:rPr lang="fr-FR" sz="1400"/>
              <a:t> massa, </a:t>
            </a:r>
            <a:r>
              <a:rPr lang="fr-FR" sz="1400" err="1"/>
              <a:t>varius</a:t>
            </a:r>
            <a:r>
              <a:rPr lang="fr-FR" sz="1400"/>
              <a:t> a, semper </a:t>
            </a:r>
            <a:r>
              <a:rPr lang="fr-FR" sz="1400" err="1"/>
              <a:t>congue</a:t>
            </a:r>
            <a:r>
              <a:rPr lang="fr-FR" sz="1400"/>
              <a:t>, </a:t>
            </a:r>
            <a:r>
              <a:rPr lang="fr-FR" sz="1400" err="1"/>
              <a:t>euismod</a:t>
            </a:r>
            <a:r>
              <a:rPr lang="fr-FR" sz="1400"/>
              <a:t> non, mi.</a:t>
            </a:r>
          </a:p>
          <a:p>
            <a:endParaRPr lang="fr-FR" sz="1400" baseline="0"/>
          </a:p>
        </p:txBody>
      </p:sp>
      <p:sp>
        <p:nvSpPr>
          <p:cNvPr id="10" name="Titre 1"/>
          <p:cNvSpPr>
            <a:spLocks noGrp="1"/>
          </p:cNvSpPr>
          <p:nvPr>
            <p:ph type="title" hasCustomPrompt="1"/>
          </p:nvPr>
        </p:nvSpPr>
        <p:spPr>
          <a:xfrm>
            <a:off x="1115736" y="181565"/>
            <a:ext cx="7399614" cy="994172"/>
          </a:xfrm>
        </p:spPr>
        <p:txBody>
          <a:bodyPr>
            <a:normAutofit/>
          </a:bodyPr>
          <a:lstStyle>
            <a:lvl1pPr>
              <a:defRPr sz="2400"/>
            </a:lvl1pPr>
          </a:lstStyle>
          <a:p>
            <a:r>
              <a:rPr lang="fr-FR"/>
              <a:t>MODIFIEZ LE STYLE DU TITRE</a:t>
            </a:r>
          </a:p>
        </p:txBody>
      </p:sp>
    </p:spTree>
    <p:extLst>
      <p:ext uri="{BB962C8B-B14F-4D97-AF65-F5344CB8AC3E}">
        <p14:creationId xmlns:p14="http://schemas.microsoft.com/office/powerpoint/2010/main" val="2845431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XTE ">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2400" b="1" i="0" cap="all" spc="0" baseline="0">
                <a:solidFill>
                  <a:srgbClr val="0D2400"/>
                </a:solidFill>
                <a:latin typeface="century gothic" charset="0"/>
              </a:defRPr>
            </a:lvl1pPr>
          </a:lstStyle>
          <a:p>
            <a:r>
              <a:rPr lang="fr-FR"/>
              <a:t>TITRE CONTEXTE</a:t>
            </a:r>
            <a:endParaRPr lang="en-US"/>
          </a:p>
        </p:txBody>
      </p:sp>
      <p:sp>
        <p:nvSpPr>
          <p:cNvPr id="3" name="Content Placeholder 2"/>
          <p:cNvSpPr>
            <a:spLocks noGrp="1"/>
          </p:cNvSpPr>
          <p:nvPr>
            <p:ph sz="half" idx="1" hasCustomPrompt="1"/>
          </p:nvPr>
        </p:nvSpPr>
        <p:spPr>
          <a:xfrm>
            <a:off x="628650" y="1369219"/>
            <a:ext cx="7886700" cy="402431"/>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Sous-titre</a:t>
            </a: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4" name="ZoneTexte 3"/>
          <p:cNvSpPr txBox="1"/>
          <p:nvPr userDrawn="1"/>
        </p:nvSpPr>
        <p:spPr>
          <a:xfrm>
            <a:off x="628650" y="1872853"/>
            <a:ext cx="6257925" cy="224676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400" err="1"/>
              <a:t>Lorem</a:t>
            </a:r>
            <a:r>
              <a:rPr lang="fr-FR" sz="1400"/>
              <a:t> </a:t>
            </a:r>
            <a:r>
              <a:rPr lang="fr-FR" sz="1400" err="1"/>
              <a:t>ipsum</a:t>
            </a:r>
            <a:r>
              <a:rPr lang="fr-FR" sz="1400"/>
              <a:t> </a:t>
            </a:r>
            <a:r>
              <a:rPr lang="fr-FR" sz="1400" err="1"/>
              <a:t>dolor</a:t>
            </a:r>
            <a:r>
              <a:rPr lang="fr-FR" sz="1400"/>
              <a:t> </a:t>
            </a:r>
            <a:r>
              <a:rPr lang="fr-FR" sz="1400" err="1"/>
              <a:t>sit</a:t>
            </a:r>
            <a:r>
              <a:rPr lang="fr-FR" sz="1400"/>
              <a:t> </a:t>
            </a:r>
            <a:r>
              <a:rPr lang="fr-FR" sz="1400" err="1"/>
              <a:t>amet</a:t>
            </a:r>
            <a:r>
              <a:rPr lang="fr-FR" sz="1400"/>
              <a:t>, </a:t>
            </a:r>
            <a:r>
              <a:rPr lang="fr-FR" sz="1400" err="1"/>
              <a:t>consectetur</a:t>
            </a:r>
            <a:r>
              <a:rPr lang="fr-FR" sz="1400"/>
              <a:t> </a:t>
            </a:r>
            <a:r>
              <a:rPr lang="fr-FR" sz="1400" err="1"/>
              <a:t>adipiscing</a:t>
            </a:r>
            <a:r>
              <a:rPr lang="fr-FR" sz="1400"/>
              <a:t> </a:t>
            </a:r>
            <a:r>
              <a:rPr lang="fr-FR" sz="1400" err="1"/>
              <a:t>elit</a:t>
            </a:r>
            <a:r>
              <a:rPr lang="fr-FR" sz="1400"/>
              <a:t>. Sed non </a:t>
            </a:r>
            <a:r>
              <a:rPr lang="fr-FR" sz="1400" err="1"/>
              <a:t>risus</a:t>
            </a:r>
            <a:r>
              <a:rPr lang="fr-FR" sz="1400"/>
              <a:t>. Suspendisse </a:t>
            </a:r>
            <a:r>
              <a:rPr lang="fr-FR" sz="1400" err="1"/>
              <a:t>lectus</a:t>
            </a:r>
            <a:r>
              <a:rPr lang="fr-FR" sz="1400"/>
              <a:t> </a:t>
            </a:r>
            <a:r>
              <a:rPr lang="fr-FR" sz="1400" err="1"/>
              <a:t>tortor</a:t>
            </a:r>
            <a:r>
              <a:rPr lang="fr-FR" sz="1400"/>
              <a:t>, </a:t>
            </a:r>
            <a:r>
              <a:rPr lang="fr-FR" sz="1400" err="1"/>
              <a:t>dignissim</a:t>
            </a:r>
            <a:r>
              <a:rPr lang="fr-FR" sz="1400"/>
              <a:t> </a:t>
            </a:r>
            <a:r>
              <a:rPr lang="fr-FR" sz="1400" err="1"/>
              <a:t>sit</a:t>
            </a:r>
            <a:r>
              <a:rPr lang="fr-FR" sz="1400"/>
              <a:t> </a:t>
            </a:r>
            <a:r>
              <a:rPr lang="fr-FR" sz="1400" err="1"/>
              <a:t>amet</a:t>
            </a:r>
            <a:r>
              <a:rPr lang="fr-FR" sz="1400"/>
              <a:t>, </a:t>
            </a:r>
            <a:r>
              <a:rPr lang="fr-FR" sz="1400" err="1"/>
              <a:t>adipiscing</a:t>
            </a:r>
            <a:r>
              <a:rPr lang="fr-FR" sz="1400"/>
              <a:t> nec, </a:t>
            </a:r>
            <a:r>
              <a:rPr lang="fr-FR" sz="1400" err="1"/>
              <a:t>ultricies</a:t>
            </a:r>
            <a:r>
              <a:rPr lang="fr-FR" sz="1400"/>
              <a:t> </a:t>
            </a:r>
            <a:r>
              <a:rPr lang="fr-FR" sz="1400" err="1"/>
              <a:t>sed</a:t>
            </a:r>
            <a:r>
              <a:rPr lang="fr-FR" sz="1400"/>
              <a:t>, </a:t>
            </a:r>
            <a:r>
              <a:rPr lang="fr-FR" sz="1400" err="1"/>
              <a:t>dolor</a:t>
            </a:r>
            <a:r>
              <a:rPr lang="fr-FR" sz="1400"/>
              <a:t>. </a:t>
            </a:r>
            <a:r>
              <a:rPr lang="fr-FR" sz="1400" err="1"/>
              <a:t>Cras</a:t>
            </a:r>
            <a:r>
              <a:rPr lang="fr-FR" sz="1400"/>
              <a:t> </a:t>
            </a:r>
            <a:r>
              <a:rPr lang="fr-FR" sz="1400" err="1"/>
              <a:t>elementum</a:t>
            </a:r>
            <a:r>
              <a:rPr lang="fr-FR" sz="1400"/>
              <a:t> </a:t>
            </a:r>
            <a:r>
              <a:rPr lang="fr-FR" sz="1400" err="1"/>
              <a:t>ultrices</a:t>
            </a:r>
            <a:r>
              <a:rPr lang="fr-FR" sz="1400"/>
              <a:t> diam. </a:t>
            </a:r>
            <a:r>
              <a:rPr lang="fr-FR" sz="1400" err="1"/>
              <a:t>Maecenas</a:t>
            </a:r>
            <a:r>
              <a:rPr lang="fr-FR" sz="1400"/>
              <a:t> </a:t>
            </a:r>
            <a:r>
              <a:rPr lang="fr-FR" sz="1400" err="1"/>
              <a:t>ligula</a:t>
            </a:r>
            <a:r>
              <a:rPr lang="fr-FR" sz="1400"/>
              <a:t> massa, </a:t>
            </a:r>
            <a:r>
              <a:rPr lang="fr-FR" sz="1400" err="1"/>
              <a:t>varius</a:t>
            </a:r>
            <a:r>
              <a:rPr lang="fr-FR" sz="1400"/>
              <a:t> a, semper </a:t>
            </a:r>
            <a:r>
              <a:rPr lang="fr-FR" sz="1400" err="1"/>
              <a:t>congue</a:t>
            </a:r>
            <a:r>
              <a:rPr lang="fr-FR" sz="1400"/>
              <a:t>, </a:t>
            </a:r>
            <a:r>
              <a:rPr lang="fr-FR" sz="1400" err="1"/>
              <a:t>euismod</a:t>
            </a:r>
            <a:r>
              <a:rPr lang="fr-FR" sz="1400"/>
              <a:t> non, mi. </a:t>
            </a:r>
            <a:r>
              <a:rPr lang="fr-FR" sz="1400" err="1"/>
              <a:t>Lorem</a:t>
            </a:r>
            <a:r>
              <a:rPr lang="fr-FR" sz="1400"/>
              <a:t> </a:t>
            </a:r>
            <a:r>
              <a:rPr lang="fr-FR" sz="1400" err="1"/>
              <a:t>ipsum</a:t>
            </a:r>
            <a:r>
              <a:rPr lang="fr-FR" sz="1400"/>
              <a:t> </a:t>
            </a:r>
            <a:r>
              <a:rPr lang="fr-FR" sz="1400" err="1"/>
              <a:t>dolor</a:t>
            </a:r>
            <a:r>
              <a:rPr lang="fr-FR" sz="1400"/>
              <a:t> </a:t>
            </a:r>
            <a:r>
              <a:rPr lang="fr-FR" sz="1400" err="1"/>
              <a:t>sit</a:t>
            </a:r>
            <a:r>
              <a:rPr lang="fr-FR" sz="1400"/>
              <a:t> </a:t>
            </a:r>
            <a:r>
              <a:rPr lang="fr-FR" sz="1400" err="1"/>
              <a:t>amet</a:t>
            </a:r>
            <a:r>
              <a:rPr lang="fr-FR" sz="1400"/>
              <a:t>, </a:t>
            </a:r>
            <a:r>
              <a:rPr lang="fr-FR" sz="1400" err="1"/>
              <a:t>consectetur</a:t>
            </a:r>
            <a:r>
              <a:rPr lang="fr-FR" sz="1400"/>
              <a:t> </a:t>
            </a:r>
            <a:r>
              <a:rPr lang="fr-FR" sz="1400" err="1"/>
              <a:t>adipiscing</a:t>
            </a:r>
            <a:r>
              <a:rPr lang="fr-FR" sz="1400"/>
              <a:t> </a:t>
            </a:r>
            <a:r>
              <a:rPr lang="fr-FR" sz="1400" err="1"/>
              <a:t>elit</a:t>
            </a:r>
            <a:r>
              <a:rPr lang="fr-FR" sz="1400"/>
              <a:t>. Sed non </a:t>
            </a:r>
            <a:r>
              <a:rPr lang="fr-FR" sz="1400" err="1"/>
              <a:t>risus</a:t>
            </a:r>
            <a:r>
              <a:rPr lang="fr-FR" sz="1400"/>
              <a:t>. Suspendisse </a:t>
            </a:r>
            <a:r>
              <a:rPr lang="fr-FR" sz="1400" err="1"/>
              <a:t>lectus</a:t>
            </a:r>
            <a:r>
              <a:rPr lang="fr-FR" sz="1400"/>
              <a:t> </a:t>
            </a:r>
            <a:r>
              <a:rPr lang="fr-FR" sz="1400" err="1"/>
              <a:t>tortor</a:t>
            </a:r>
            <a:r>
              <a:rPr lang="fr-FR" sz="1400"/>
              <a:t>, </a:t>
            </a:r>
            <a:r>
              <a:rPr lang="fr-FR" sz="1400" err="1"/>
              <a:t>dignissim</a:t>
            </a:r>
            <a:r>
              <a:rPr lang="fr-FR" sz="1400"/>
              <a:t> </a:t>
            </a:r>
            <a:r>
              <a:rPr lang="fr-FR" sz="1400" err="1"/>
              <a:t>sit</a:t>
            </a:r>
            <a:r>
              <a:rPr lang="fr-FR" sz="1400"/>
              <a:t> </a:t>
            </a:r>
            <a:r>
              <a:rPr lang="fr-FR" sz="1400" err="1"/>
              <a:t>amet</a:t>
            </a:r>
            <a:r>
              <a:rPr lang="fr-FR" sz="1400"/>
              <a:t>, </a:t>
            </a:r>
            <a:r>
              <a:rPr lang="fr-FR" sz="1400" err="1"/>
              <a:t>adipiscing</a:t>
            </a:r>
            <a:r>
              <a:rPr lang="fr-FR" sz="1400"/>
              <a:t> nec, </a:t>
            </a:r>
            <a:r>
              <a:rPr lang="fr-FR" sz="1400" err="1"/>
              <a:t>ultricies</a:t>
            </a:r>
            <a:r>
              <a:rPr lang="fr-FR" sz="1400"/>
              <a:t> </a:t>
            </a:r>
            <a:r>
              <a:rPr lang="fr-FR" sz="1400" err="1"/>
              <a:t>sed</a:t>
            </a:r>
            <a:r>
              <a:rPr lang="fr-FR" sz="1400"/>
              <a:t>, </a:t>
            </a:r>
            <a:r>
              <a:rPr lang="fr-FR" sz="1400" err="1"/>
              <a:t>dolor</a:t>
            </a:r>
            <a:r>
              <a:rPr lang="fr-FR" sz="1400"/>
              <a:t>. </a:t>
            </a:r>
            <a:r>
              <a:rPr lang="fr-FR" sz="1400" err="1"/>
              <a:t>Cras</a:t>
            </a:r>
            <a:r>
              <a:rPr lang="fr-FR" sz="1400"/>
              <a:t> </a:t>
            </a:r>
            <a:r>
              <a:rPr lang="fr-FR" sz="1400" err="1"/>
              <a:t>elementum</a:t>
            </a:r>
            <a:r>
              <a:rPr lang="fr-FR" sz="1400"/>
              <a:t> </a:t>
            </a:r>
            <a:r>
              <a:rPr lang="fr-FR" sz="1400" err="1"/>
              <a:t>ultrices</a:t>
            </a:r>
            <a:r>
              <a:rPr lang="fr-FR" sz="1400"/>
              <a:t> diam. </a:t>
            </a:r>
            <a:r>
              <a:rPr lang="fr-FR" sz="1400" err="1"/>
              <a:t>Maecenas</a:t>
            </a:r>
            <a:r>
              <a:rPr lang="fr-FR" sz="1400"/>
              <a:t> </a:t>
            </a:r>
            <a:r>
              <a:rPr lang="fr-FR" sz="1400" err="1"/>
              <a:t>ligula</a:t>
            </a:r>
            <a:r>
              <a:rPr lang="fr-FR" sz="1400"/>
              <a:t> massa, </a:t>
            </a:r>
            <a:r>
              <a:rPr lang="fr-FR" sz="1400" err="1"/>
              <a:t>varius</a:t>
            </a:r>
            <a:r>
              <a:rPr lang="fr-FR" sz="1400"/>
              <a:t> a, semper </a:t>
            </a:r>
            <a:r>
              <a:rPr lang="fr-FR" sz="1400" err="1"/>
              <a:t>congue</a:t>
            </a:r>
            <a:r>
              <a:rPr lang="fr-FR" sz="1400"/>
              <a:t>, </a:t>
            </a:r>
            <a:r>
              <a:rPr lang="fr-FR" sz="1400" err="1"/>
              <a:t>euismod</a:t>
            </a:r>
            <a:r>
              <a:rPr lang="fr-FR" sz="1400"/>
              <a:t> non, mi.</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1400"/>
          </a:p>
          <a:p>
            <a:endParaRPr lang="fr-FR" sz="1400" baseline="0"/>
          </a:p>
        </p:txBody>
      </p:sp>
    </p:spTree>
    <p:extLst>
      <p:ext uri="{BB962C8B-B14F-4D97-AF65-F5344CB8AC3E}">
        <p14:creationId xmlns:p14="http://schemas.microsoft.com/office/powerpoint/2010/main" val="42615307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GRAND TEXTE SEUL">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28649" y="542925"/>
            <a:ext cx="5048251" cy="3714750"/>
          </a:xfrm>
        </p:spPr>
        <p:txBody>
          <a:bodyPr/>
          <a:lstStyle>
            <a:lvl1pPr marL="0" indent="0">
              <a:buFontTx/>
              <a:buNone/>
              <a:defRPr sz="1800" b="1" i="0" baseline="0">
                <a:solidFill>
                  <a:srgbClr val="F06523"/>
                </a:solidFill>
              </a:defRPr>
            </a:lvl1pPr>
            <a:lvl2pPr marL="514350" marR="0"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sz="1400" baseline="0"/>
            </a:lvl2pPr>
            <a:lvl3pPr marL="857250" indent="-171450">
              <a:buFontTx/>
              <a:buBlip>
                <a:blip r:embed="rId2"/>
              </a:buBlip>
              <a:defRPr sz="1400" baseline="0"/>
            </a:lvl3pPr>
            <a:lvl4pPr marL="1028700" indent="0">
              <a:buNone/>
              <a:defRPr sz="1200" baseline="0"/>
            </a:lvl4pPr>
          </a:lstStyle>
          <a:p>
            <a:pPr lvl="1"/>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lvl="1"/>
            <a:endParaRPr lang="fr-F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lvl="1"/>
            <a:endParaRPr lang="fr-F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4" name="Espace réservé du graphique SmartArt 3"/>
          <p:cNvSpPr>
            <a:spLocks noGrp="1"/>
          </p:cNvSpPr>
          <p:nvPr>
            <p:ph type="dgm" sz="quarter" idx="14"/>
          </p:nvPr>
        </p:nvSpPr>
        <p:spPr>
          <a:xfrm>
            <a:off x="5785503" y="542925"/>
            <a:ext cx="2803525" cy="3722687"/>
          </a:xfrm>
        </p:spPr>
        <p:txBody>
          <a:bodyPr/>
          <a:lstStyle/>
          <a:p>
            <a:endParaRPr lang="fr-FR"/>
          </a:p>
        </p:txBody>
      </p:sp>
    </p:spTree>
    <p:extLst>
      <p:ext uri="{BB962C8B-B14F-4D97-AF65-F5344CB8AC3E}">
        <p14:creationId xmlns:p14="http://schemas.microsoft.com/office/powerpoint/2010/main" val="1829558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GRAND TEXTE SEUL">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28650" y="542925"/>
            <a:ext cx="3473332" cy="3714750"/>
          </a:xfrm>
        </p:spPr>
        <p:txBody>
          <a:bodyPr/>
          <a:lstStyle>
            <a:lvl1pPr marL="0" indent="0">
              <a:buFontTx/>
              <a:buNone/>
              <a:defRPr sz="1800" b="1" i="0" baseline="0">
                <a:solidFill>
                  <a:srgbClr val="F06523"/>
                </a:solidFill>
              </a:defRPr>
            </a:lvl1pPr>
            <a:lvl2pPr marL="514350" marR="0"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sz="1400" baseline="0"/>
            </a:lvl2pPr>
            <a:lvl3pPr marL="857250" indent="-171450">
              <a:buFontTx/>
              <a:buBlip>
                <a:blip r:embed="rId2"/>
              </a:buBlip>
              <a:defRPr sz="1400" baseline="0"/>
            </a:lvl3pPr>
            <a:lvl4pPr marL="1028700" indent="0">
              <a:buNone/>
              <a:defRPr sz="1200" baseline="0"/>
            </a:lvl4pPr>
          </a:lstStyle>
          <a:p>
            <a:pPr lvl="1"/>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a:t>Xxxxxx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r>
              <a:rPr lang="fr-FR"/>
              <a:t> </a:t>
            </a:r>
            <a:r>
              <a:rPr lang="fr-FR" err="1"/>
              <a:t>xxxxxxxxxxx</a:t>
            </a:r>
            <a:r>
              <a:rPr lang="fr-FR"/>
              <a:t> </a:t>
            </a:r>
            <a:r>
              <a:rPr lang="fr-FR" err="1"/>
              <a:t>xxxxxxxxxx</a:t>
            </a:r>
            <a:r>
              <a:rPr lang="fr-FR"/>
              <a:t> </a:t>
            </a:r>
            <a:r>
              <a:rPr lang="fr-FR" err="1"/>
              <a:t>xxxxxxxxxxxxxx</a:t>
            </a:r>
            <a:r>
              <a:rPr lang="fr-FR"/>
              <a:t> </a:t>
            </a:r>
            <a:r>
              <a:rPr lang="fr-FR" err="1"/>
              <a:t>xxxxxxxxxxxxxx</a:t>
            </a:r>
            <a:r>
              <a:rPr lang="fr-FR"/>
              <a:t>  </a:t>
            </a: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lvl="1"/>
            <a:endParaRPr lang="fr-F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4" name="Espace réservé du graphique SmartArt 3"/>
          <p:cNvSpPr>
            <a:spLocks noGrp="1"/>
          </p:cNvSpPr>
          <p:nvPr>
            <p:ph type="dgm" sz="quarter" idx="14"/>
          </p:nvPr>
        </p:nvSpPr>
        <p:spPr>
          <a:xfrm>
            <a:off x="4340492" y="542925"/>
            <a:ext cx="4343267" cy="1734284"/>
          </a:xfrm>
        </p:spPr>
        <p:txBody>
          <a:bodyPr/>
          <a:lstStyle>
            <a:lvl1pPr marL="0" indent="0">
              <a:buNone/>
              <a:defRPr/>
            </a:lvl1pPr>
          </a:lstStyle>
          <a:p>
            <a:endParaRPr lang="fr-FR"/>
          </a:p>
        </p:txBody>
      </p:sp>
      <p:sp>
        <p:nvSpPr>
          <p:cNvPr id="11" name="Espace réservé du graphique SmartArt 3"/>
          <p:cNvSpPr>
            <a:spLocks noGrp="1"/>
          </p:cNvSpPr>
          <p:nvPr>
            <p:ph type="dgm" sz="quarter" idx="15"/>
          </p:nvPr>
        </p:nvSpPr>
        <p:spPr>
          <a:xfrm>
            <a:off x="4340492" y="2523391"/>
            <a:ext cx="4343267" cy="1734284"/>
          </a:xfrm>
        </p:spPr>
        <p:txBody>
          <a:bodyPr/>
          <a:lstStyle>
            <a:lvl1pPr marL="0" indent="0">
              <a:buNone/>
              <a:defRPr/>
            </a:lvl1pPr>
          </a:lstStyle>
          <a:p>
            <a:endParaRPr lang="fr-FR"/>
          </a:p>
        </p:txBody>
      </p:sp>
    </p:spTree>
    <p:extLst>
      <p:ext uri="{BB962C8B-B14F-4D97-AF65-F5344CB8AC3E}">
        <p14:creationId xmlns:p14="http://schemas.microsoft.com/office/powerpoint/2010/main" val="36732361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E + PHOTO 01">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28587" y="1208927"/>
            <a:ext cx="3867150" cy="2888456"/>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10" name="ZoneTexte 9"/>
          <p:cNvSpPr txBox="1"/>
          <p:nvPr userDrawn="1"/>
        </p:nvSpPr>
        <p:spPr>
          <a:xfrm>
            <a:off x="6886575" y="4088459"/>
            <a:ext cx="2257425"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 name="Title 1"/>
          <p:cNvSpPr>
            <a:spLocks noGrp="1"/>
          </p:cNvSpPr>
          <p:nvPr>
            <p:ph type="title" hasCustomPrompt="1"/>
          </p:nvPr>
        </p:nvSpPr>
        <p:spPr>
          <a:xfrm>
            <a:off x="128587" y="113552"/>
            <a:ext cx="4613845" cy="994172"/>
          </a:xfrm>
        </p:spPr>
        <p:txBody>
          <a:bodyPr>
            <a:normAutofit/>
          </a:bodyPr>
          <a:lstStyle>
            <a:lvl1pPr>
              <a:defRPr sz="2400" b="1" i="0" cap="all" spc="0" baseline="0">
                <a:solidFill>
                  <a:srgbClr val="0D2400"/>
                </a:solidFill>
                <a:latin typeface="century gothic" charset="0"/>
              </a:defRPr>
            </a:lvl1pPr>
          </a:lstStyle>
          <a:p>
            <a:r>
              <a:rPr lang="fr-FR"/>
              <a:t>Cliquez et modifiez le titre</a:t>
            </a:r>
            <a:br>
              <a:rPr lang="fr-FR"/>
            </a:br>
            <a:r>
              <a:rPr lang="fr-FR"/>
              <a:t>XXXXXXX</a:t>
            </a:r>
            <a:endParaRPr lang="en-US"/>
          </a:p>
        </p:txBody>
      </p:sp>
    </p:spTree>
    <p:extLst>
      <p:ext uri="{BB962C8B-B14F-4D97-AF65-F5344CB8AC3E}">
        <p14:creationId xmlns:p14="http://schemas.microsoft.com/office/powerpoint/2010/main" val="27090500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E + PHOTO 02 (décoché graphique)">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3" name="Content Placeholder 2"/>
          <p:cNvSpPr>
            <a:spLocks noGrp="1"/>
          </p:cNvSpPr>
          <p:nvPr>
            <p:ph sz="half" idx="1"/>
          </p:nvPr>
        </p:nvSpPr>
        <p:spPr>
          <a:xfrm>
            <a:off x="190500" y="1045368"/>
            <a:ext cx="3867150" cy="2888456"/>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9" name="Espace réservé pour une image  8"/>
          <p:cNvSpPr>
            <a:spLocks noGrp="1"/>
          </p:cNvSpPr>
          <p:nvPr>
            <p:ph type="pic" sz="quarter" idx="13"/>
          </p:nvPr>
        </p:nvSpPr>
        <p:spPr>
          <a:xfrm>
            <a:off x="4991100" y="685352"/>
            <a:ext cx="4152900" cy="2401491"/>
          </a:xfrm>
          <a:solidFill>
            <a:schemeClr val="bg2">
              <a:lumMod val="90000"/>
            </a:schemeClr>
          </a:solidFill>
        </p:spPr>
        <p:txBody>
          <a:bodyPr/>
          <a:lstStyle/>
          <a:p>
            <a:endParaRPr lang="fr-FR"/>
          </a:p>
        </p:txBody>
      </p:sp>
      <p:sp>
        <p:nvSpPr>
          <p:cNvPr id="12" name="ZoneTexte 11"/>
          <p:cNvSpPr txBox="1"/>
          <p:nvPr userDrawn="1"/>
        </p:nvSpPr>
        <p:spPr>
          <a:xfrm>
            <a:off x="7700962" y="3086843"/>
            <a:ext cx="1443038"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13" name="Espace réservé du contenu 12"/>
          <p:cNvSpPr>
            <a:spLocks noGrp="1"/>
          </p:cNvSpPr>
          <p:nvPr>
            <p:ph sz="quarter" idx="15" hasCustomPrompt="1"/>
          </p:nvPr>
        </p:nvSpPr>
        <p:spPr>
          <a:xfrm>
            <a:off x="5432962" y="2466975"/>
            <a:ext cx="2268000" cy="1933575"/>
          </a:xfrm>
          <a:solidFill>
            <a:schemeClr val="bg1"/>
          </a:solidFill>
        </p:spPr>
        <p:txBody>
          <a:bodyPr lIns="0" tIns="72000" rIns="108000">
            <a:normAutofit/>
          </a:bodyPr>
          <a:lstStyle>
            <a:lvl2pPr marL="514350" marR="0"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lang="fr-FR" sz="1400" kern="1200" baseline="0" dirty="0" smtClean="0">
                <a:solidFill>
                  <a:srgbClr val="00213F"/>
                </a:solidFill>
                <a:latin typeface="+mn-lt"/>
                <a:ea typeface="+mn-ea"/>
                <a:cs typeface="+mn-cs"/>
              </a:defRPr>
            </a:lvl2pPr>
          </a:lstStyle>
          <a:p>
            <a:pPr lvl="1"/>
            <a:r>
              <a:rPr lang="fr-FR" err="1"/>
              <a:t>Xxxxxx</a:t>
            </a:r>
            <a:r>
              <a:rPr lang="fr-FR"/>
              <a:t>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endParaRPr lang="fr-FR"/>
          </a:p>
          <a:p>
            <a:pPr marL="514350" marR="0" lvl="1" indent="-171450" algn="l" defTabSz="685800" rtl="0" eaLnBrk="1" fontAlgn="auto" latinLnBrk="0" hangingPunct="1">
              <a:lnSpc>
                <a:spcPct val="90000"/>
              </a:lnSpc>
              <a:spcBef>
                <a:spcPts val="375"/>
              </a:spcBef>
              <a:spcAft>
                <a:spcPts val="600"/>
              </a:spcAft>
              <a:buClr>
                <a:srgbClr val="F06523"/>
              </a:buClr>
              <a:buSzTx/>
              <a:buFont typeface=".AppleSystemUIFont" charset="-120"/>
              <a:buChar char="/"/>
              <a:tabLst/>
              <a:defRPr/>
            </a:pPr>
            <a:r>
              <a:rPr lang="fr-FR" err="1"/>
              <a:t>Xxxxxx</a:t>
            </a:r>
            <a:r>
              <a:rPr lang="fr-FR"/>
              <a:t> </a:t>
            </a:r>
            <a:r>
              <a:rPr lang="fr-FR" err="1"/>
              <a:t>xxxxxxxxx</a:t>
            </a:r>
            <a:r>
              <a:rPr lang="fr-FR"/>
              <a:t> </a:t>
            </a:r>
            <a:r>
              <a:rPr lang="fr-FR" err="1"/>
              <a:t>xxxxxxxxx</a:t>
            </a:r>
            <a:r>
              <a:rPr lang="fr-FR"/>
              <a:t> </a:t>
            </a:r>
            <a:r>
              <a:rPr lang="fr-FR" err="1"/>
              <a:t>xxxxx</a:t>
            </a:r>
            <a:r>
              <a:rPr lang="fr-FR"/>
              <a:t> </a:t>
            </a:r>
            <a:r>
              <a:rPr lang="fr-FR" err="1"/>
              <a:t>xxxxx</a:t>
            </a:r>
            <a:r>
              <a:rPr lang="fr-FR"/>
              <a:t> </a:t>
            </a:r>
            <a:r>
              <a:rPr lang="fr-FR" err="1"/>
              <a:t>xxxxx</a:t>
            </a:r>
            <a:r>
              <a:rPr lang="fr-FR"/>
              <a:t> </a:t>
            </a:r>
            <a:r>
              <a:rPr lang="fr-FR" err="1"/>
              <a:t>xxxxxxxxxxx</a:t>
            </a:r>
            <a:r>
              <a:rPr lang="fr-FR"/>
              <a:t> </a:t>
            </a:r>
            <a:r>
              <a:rPr lang="fr-FR" err="1"/>
              <a:t>xxxxxxx</a:t>
            </a:r>
            <a:endParaRPr lang="fr-FR"/>
          </a:p>
          <a:p>
            <a:pPr lvl="1"/>
            <a:endParaRPr lang="fr-FR"/>
          </a:p>
          <a:p>
            <a:pPr lvl="1"/>
            <a:endParaRPr lang="fr-FR"/>
          </a:p>
          <a:p>
            <a:pPr lvl="1"/>
            <a:endParaRPr lang="fr-F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marL="514350" marR="0" lvl="1" indent="-171450" algn="l" defTabSz="685800" rtl="0" eaLnBrk="1" fontAlgn="auto" latinLnBrk="0" hangingPunct="1">
              <a:lnSpc>
                <a:spcPct val="90000"/>
              </a:lnSpc>
              <a:spcBef>
                <a:spcPts val="375"/>
              </a:spcBef>
              <a:spcAft>
                <a:spcPts val="0"/>
              </a:spcAft>
              <a:buClr>
                <a:srgbClr val="F06523"/>
              </a:buClr>
              <a:buSzTx/>
              <a:buFont typeface=".AppleSystemUIFont" charset="-120"/>
              <a:buChar char="/"/>
              <a:tabLst/>
              <a:defRPr/>
            </a:pPr>
            <a:endParaRPr lang="fr-FR"/>
          </a:p>
          <a:p>
            <a:pPr lvl="1"/>
            <a:endParaRPr lang="fr-FR"/>
          </a:p>
        </p:txBody>
      </p:sp>
    </p:spTree>
    <p:extLst>
      <p:ext uri="{BB962C8B-B14F-4D97-AF65-F5344CB8AC3E}">
        <p14:creationId xmlns:p14="http://schemas.microsoft.com/office/powerpoint/2010/main" val="2275602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E + PHOTO- 4 PHOTOS DROITE">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3" name="Content Placeholder 2"/>
          <p:cNvSpPr>
            <a:spLocks noGrp="1"/>
          </p:cNvSpPr>
          <p:nvPr>
            <p:ph sz="half" idx="1"/>
          </p:nvPr>
        </p:nvSpPr>
        <p:spPr>
          <a:xfrm>
            <a:off x="190500" y="938343"/>
            <a:ext cx="3867150" cy="2888456"/>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21" name="Espace réservé pour une image  8"/>
          <p:cNvSpPr>
            <a:spLocks noGrp="1"/>
          </p:cNvSpPr>
          <p:nvPr>
            <p:ph type="pic" sz="quarter" idx="16"/>
          </p:nvPr>
        </p:nvSpPr>
        <p:spPr>
          <a:xfrm>
            <a:off x="6604808" y="2561194"/>
            <a:ext cx="2293968" cy="1407407"/>
          </a:xfrm>
          <a:solidFill>
            <a:schemeClr val="bg2">
              <a:lumMod val="90000"/>
            </a:schemeClr>
          </a:solidFill>
        </p:spPr>
        <p:txBody>
          <a:bodyPr/>
          <a:lstStyle/>
          <a:p>
            <a:endParaRPr lang="fr-FR"/>
          </a:p>
        </p:txBody>
      </p:sp>
      <p:sp>
        <p:nvSpPr>
          <p:cNvPr id="22" name="ZoneTexte 21"/>
          <p:cNvSpPr txBox="1"/>
          <p:nvPr userDrawn="1"/>
        </p:nvSpPr>
        <p:spPr>
          <a:xfrm>
            <a:off x="7506568" y="3968601"/>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3" name="Espace réservé pour une image  8"/>
          <p:cNvSpPr>
            <a:spLocks noGrp="1"/>
          </p:cNvSpPr>
          <p:nvPr>
            <p:ph type="pic" sz="quarter" idx="17"/>
          </p:nvPr>
        </p:nvSpPr>
        <p:spPr>
          <a:xfrm>
            <a:off x="4250576" y="2561194"/>
            <a:ext cx="2293968" cy="1407407"/>
          </a:xfrm>
          <a:solidFill>
            <a:schemeClr val="bg2">
              <a:lumMod val="90000"/>
            </a:schemeClr>
          </a:solidFill>
        </p:spPr>
        <p:txBody>
          <a:bodyPr/>
          <a:lstStyle/>
          <a:p>
            <a:endParaRPr lang="fr-FR"/>
          </a:p>
        </p:txBody>
      </p:sp>
      <p:sp>
        <p:nvSpPr>
          <p:cNvPr id="24" name="ZoneTexte 23"/>
          <p:cNvSpPr txBox="1"/>
          <p:nvPr userDrawn="1"/>
        </p:nvSpPr>
        <p:spPr>
          <a:xfrm>
            <a:off x="5152336" y="3968601"/>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5" name="Espace réservé pour une image  8"/>
          <p:cNvSpPr>
            <a:spLocks noGrp="1"/>
          </p:cNvSpPr>
          <p:nvPr>
            <p:ph type="pic" sz="quarter" idx="18"/>
          </p:nvPr>
        </p:nvSpPr>
        <p:spPr>
          <a:xfrm>
            <a:off x="6606365" y="961067"/>
            <a:ext cx="2293968" cy="1407407"/>
          </a:xfrm>
          <a:solidFill>
            <a:schemeClr val="bg2">
              <a:lumMod val="90000"/>
            </a:schemeClr>
          </a:solidFill>
        </p:spPr>
        <p:txBody>
          <a:bodyPr/>
          <a:lstStyle/>
          <a:p>
            <a:endParaRPr lang="fr-FR"/>
          </a:p>
        </p:txBody>
      </p:sp>
      <p:sp>
        <p:nvSpPr>
          <p:cNvPr id="26" name="ZoneTexte 25"/>
          <p:cNvSpPr txBox="1"/>
          <p:nvPr userDrawn="1"/>
        </p:nvSpPr>
        <p:spPr>
          <a:xfrm>
            <a:off x="7508125" y="236847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7" name="Espace réservé pour une image  8"/>
          <p:cNvSpPr>
            <a:spLocks noGrp="1"/>
          </p:cNvSpPr>
          <p:nvPr>
            <p:ph type="pic" sz="quarter" idx="19"/>
          </p:nvPr>
        </p:nvSpPr>
        <p:spPr>
          <a:xfrm>
            <a:off x="4252133" y="961067"/>
            <a:ext cx="2293968" cy="1407407"/>
          </a:xfrm>
          <a:solidFill>
            <a:schemeClr val="bg2">
              <a:lumMod val="90000"/>
            </a:schemeClr>
          </a:solidFill>
        </p:spPr>
        <p:txBody>
          <a:bodyPr/>
          <a:lstStyle/>
          <a:p>
            <a:endParaRPr lang="fr-FR"/>
          </a:p>
        </p:txBody>
      </p:sp>
      <p:sp>
        <p:nvSpPr>
          <p:cNvPr id="28" name="ZoneTexte 27"/>
          <p:cNvSpPr txBox="1"/>
          <p:nvPr userDrawn="1"/>
        </p:nvSpPr>
        <p:spPr>
          <a:xfrm>
            <a:off x="5153893" y="236847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Tree>
    <p:extLst>
      <p:ext uri="{BB962C8B-B14F-4D97-AF65-F5344CB8AC3E}">
        <p14:creationId xmlns:p14="http://schemas.microsoft.com/office/powerpoint/2010/main" val="10277754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E + PHOTO- 4 PHOTOS GAUCHE">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3" name="Content Placeholder 2"/>
          <p:cNvSpPr>
            <a:spLocks noGrp="1"/>
          </p:cNvSpPr>
          <p:nvPr>
            <p:ph sz="half" idx="1"/>
          </p:nvPr>
        </p:nvSpPr>
        <p:spPr>
          <a:xfrm>
            <a:off x="5276850" y="938343"/>
            <a:ext cx="3867150" cy="2888456"/>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21" name="Espace réservé pour une image  8"/>
          <p:cNvSpPr>
            <a:spLocks noGrp="1"/>
          </p:cNvSpPr>
          <p:nvPr>
            <p:ph type="pic" sz="quarter" idx="16"/>
          </p:nvPr>
        </p:nvSpPr>
        <p:spPr>
          <a:xfrm>
            <a:off x="2684493" y="2538470"/>
            <a:ext cx="2293968" cy="1407407"/>
          </a:xfrm>
          <a:solidFill>
            <a:schemeClr val="bg2">
              <a:lumMod val="90000"/>
            </a:schemeClr>
          </a:solidFill>
        </p:spPr>
        <p:txBody>
          <a:bodyPr/>
          <a:lstStyle/>
          <a:p>
            <a:endParaRPr lang="fr-FR"/>
          </a:p>
        </p:txBody>
      </p:sp>
      <p:sp>
        <p:nvSpPr>
          <p:cNvPr id="22" name="ZoneTexte 21"/>
          <p:cNvSpPr txBox="1"/>
          <p:nvPr userDrawn="1"/>
        </p:nvSpPr>
        <p:spPr>
          <a:xfrm>
            <a:off x="3586253" y="3945877"/>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3" name="Espace réservé pour une image  8"/>
          <p:cNvSpPr>
            <a:spLocks noGrp="1"/>
          </p:cNvSpPr>
          <p:nvPr>
            <p:ph type="pic" sz="quarter" idx="17"/>
          </p:nvPr>
        </p:nvSpPr>
        <p:spPr>
          <a:xfrm>
            <a:off x="330261" y="2538470"/>
            <a:ext cx="2293968" cy="1407407"/>
          </a:xfrm>
          <a:solidFill>
            <a:schemeClr val="bg2">
              <a:lumMod val="90000"/>
            </a:schemeClr>
          </a:solidFill>
        </p:spPr>
        <p:txBody>
          <a:bodyPr/>
          <a:lstStyle/>
          <a:p>
            <a:endParaRPr lang="fr-FR"/>
          </a:p>
        </p:txBody>
      </p:sp>
      <p:sp>
        <p:nvSpPr>
          <p:cNvPr id="24" name="ZoneTexte 23"/>
          <p:cNvSpPr txBox="1"/>
          <p:nvPr userDrawn="1"/>
        </p:nvSpPr>
        <p:spPr>
          <a:xfrm>
            <a:off x="1232021" y="3945877"/>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5" name="Espace réservé pour une image  8"/>
          <p:cNvSpPr>
            <a:spLocks noGrp="1"/>
          </p:cNvSpPr>
          <p:nvPr>
            <p:ph type="pic" sz="quarter" idx="18"/>
          </p:nvPr>
        </p:nvSpPr>
        <p:spPr>
          <a:xfrm>
            <a:off x="2686050" y="938343"/>
            <a:ext cx="2293968" cy="1407407"/>
          </a:xfrm>
          <a:solidFill>
            <a:schemeClr val="bg2">
              <a:lumMod val="90000"/>
            </a:schemeClr>
          </a:solidFill>
        </p:spPr>
        <p:txBody>
          <a:bodyPr/>
          <a:lstStyle/>
          <a:p>
            <a:endParaRPr lang="fr-FR"/>
          </a:p>
        </p:txBody>
      </p:sp>
      <p:sp>
        <p:nvSpPr>
          <p:cNvPr id="26" name="ZoneTexte 25"/>
          <p:cNvSpPr txBox="1"/>
          <p:nvPr userDrawn="1"/>
        </p:nvSpPr>
        <p:spPr>
          <a:xfrm>
            <a:off x="3587810" y="2345750"/>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7" name="Espace réservé pour une image  8"/>
          <p:cNvSpPr>
            <a:spLocks noGrp="1"/>
          </p:cNvSpPr>
          <p:nvPr>
            <p:ph type="pic" sz="quarter" idx="19"/>
          </p:nvPr>
        </p:nvSpPr>
        <p:spPr>
          <a:xfrm>
            <a:off x="331818" y="938343"/>
            <a:ext cx="2293968" cy="1407407"/>
          </a:xfrm>
          <a:solidFill>
            <a:schemeClr val="bg2">
              <a:lumMod val="90000"/>
            </a:schemeClr>
          </a:solidFill>
        </p:spPr>
        <p:txBody>
          <a:bodyPr/>
          <a:lstStyle/>
          <a:p>
            <a:endParaRPr lang="fr-FR"/>
          </a:p>
        </p:txBody>
      </p:sp>
      <p:sp>
        <p:nvSpPr>
          <p:cNvPr id="28" name="ZoneTexte 27"/>
          <p:cNvSpPr txBox="1"/>
          <p:nvPr userDrawn="1"/>
        </p:nvSpPr>
        <p:spPr>
          <a:xfrm>
            <a:off x="1233578" y="2345750"/>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Tree>
    <p:extLst>
      <p:ext uri="{BB962C8B-B14F-4D97-AF65-F5344CB8AC3E}">
        <p14:creationId xmlns:p14="http://schemas.microsoft.com/office/powerpoint/2010/main" val="18345734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E + PHOTO- 4 PHOTOS FRISE">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3" name="Content Placeholder 2"/>
          <p:cNvSpPr>
            <a:spLocks noGrp="1"/>
          </p:cNvSpPr>
          <p:nvPr>
            <p:ph sz="half" idx="1"/>
          </p:nvPr>
        </p:nvSpPr>
        <p:spPr>
          <a:xfrm>
            <a:off x="190500" y="938343"/>
            <a:ext cx="3867150" cy="2290632"/>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27" name="Espace réservé pour une image  8"/>
          <p:cNvSpPr>
            <a:spLocks noGrp="1"/>
          </p:cNvSpPr>
          <p:nvPr>
            <p:ph type="pic" sz="quarter" idx="19"/>
          </p:nvPr>
        </p:nvSpPr>
        <p:spPr>
          <a:xfrm>
            <a:off x="190500" y="3375868"/>
            <a:ext cx="1743076" cy="859850"/>
          </a:xfrm>
          <a:solidFill>
            <a:schemeClr val="bg2">
              <a:lumMod val="90000"/>
            </a:schemeClr>
          </a:solidFill>
        </p:spPr>
        <p:txBody>
          <a:bodyPr/>
          <a:lstStyle/>
          <a:p>
            <a:endParaRPr lang="fr-FR"/>
          </a:p>
        </p:txBody>
      </p:sp>
      <p:sp>
        <p:nvSpPr>
          <p:cNvPr id="28" name="ZoneTexte 27"/>
          <p:cNvSpPr txBox="1"/>
          <p:nvPr userDrawn="1"/>
        </p:nvSpPr>
        <p:spPr>
          <a:xfrm>
            <a:off x="609600" y="426800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15" name="Espace réservé pour une image  8"/>
          <p:cNvSpPr>
            <a:spLocks noGrp="1"/>
          </p:cNvSpPr>
          <p:nvPr>
            <p:ph type="pic" sz="quarter" idx="20"/>
          </p:nvPr>
        </p:nvSpPr>
        <p:spPr>
          <a:xfrm>
            <a:off x="1990726" y="3375868"/>
            <a:ext cx="1743076" cy="859850"/>
          </a:xfrm>
          <a:solidFill>
            <a:schemeClr val="bg2">
              <a:lumMod val="90000"/>
            </a:schemeClr>
          </a:solidFill>
        </p:spPr>
        <p:txBody>
          <a:bodyPr/>
          <a:lstStyle/>
          <a:p>
            <a:endParaRPr lang="fr-FR"/>
          </a:p>
        </p:txBody>
      </p:sp>
      <p:sp>
        <p:nvSpPr>
          <p:cNvPr id="16" name="ZoneTexte 15"/>
          <p:cNvSpPr txBox="1"/>
          <p:nvPr userDrawn="1"/>
        </p:nvSpPr>
        <p:spPr>
          <a:xfrm>
            <a:off x="2438401" y="426800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17" name="Espace réservé pour une image  8"/>
          <p:cNvSpPr>
            <a:spLocks noGrp="1"/>
          </p:cNvSpPr>
          <p:nvPr>
            <p:ph type="pic" sz="quarter" idx="21"/>
          </p:nvPr>
        </p:nvSpPr>
        <p:spPr>
          <a:xfrm>
            <a:off x="3790952" y="3375868"/>
            <a:ext cx="1743076" cy="859850"/>
          </a:xfrm>
          <a:solidFill>
            <a:schemeClr val="bg2">
              <a:lumMod val="90000"/>
            </a:schemeClr>
          </a:solidFill>
        </p:spPr>
        <p:txBody>
          <a:bodyPr/>
          <a:lstStyle/>
          <a:p>
            <a:endParaRPr lang="fr-FR"/>
          </a:p>
        </p:txBody>
      </p:sp>
      <p:sp>
        <p:nvSpPr>
          <p:cNvPr id="18" name="ZoneTexte 17"/>
          <p:cNvSpPr txBox="1"/>
          <p:nvPr userDrawn="1"/>
        </p:nvSpPr>
        <p:spPr>
          <a:xfrm>
            <a:off x="4210052" y="426800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19" name="Espace réservé pour une image  8"/>
          <p:cNvSpPr>
            <a:spLocks noGrp="1"/>
          </p:cNvSpPr>
          <p:nvPr>
            <p:ph type="pic" sz="quarter" idx="22"/>
          </p:nvPr>
        </p:nvSpPr>
        <p:spPr>
          <a:xfrm>
            <a:off x="5591178" y="3375868"/>
            <a:ext cx="1743076" cy="859850"/>
          </a:xfrm>
          <a:solidFill>
            <a:schemeClr val="bg2">
              <a:lumMod val="90000"/>
            </a:schemeClr>
          </a:solidFill>
        </p:spPr>
        <p:txBody>
          <a:bodyPr/>
          <a:lstStyle/>
          <a:p>
            <a:endParaRPr lang="fr-FR"/>
          </a:p>
        </p:txBody>
      </p:sp>
      <p:sp>
        <p:nvSpPr>
          <p:cNvPr id="20" name="ZoneTexte 19"/>
          <p:cNvSpPr txBox="1"/>
          <p:nvPr userDrawn="1"/>
        </p:nvSpPr>
        <p:spPr>
          <a:xfrm>
            <a:off x="6038853" y="4268004"/>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Tree>
    <p:extLst>
      <p:ext uri="{BB962C8B-B14F-4D97-AF65-F5344CB8AC3E}">
        <p14:creationId xmlns:p14="http://schemas.microsoft.com/office/powerpoint/2010/main" val="5326269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S- CENTRE">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21" name="Espace réservé pour une image  8"/>
          <p:cNvSpPr>
            <a:spLocks noGrp="1"/>
          </p:cNvSpPr>
          <p:nvPr>
            <p:ph type="pic" sz="quarter" idx="16"/>
          </p:nvPr>
        </p:nvSpPr>
        <p:spPr>
          <a:xfrm>
            <a:off x="4573557" y="2538470"/>
            <a:ext cx="2293968" cy="1407407"/>
          </a:xfrm>
          <a:solidFill>
            <a:schemeClr val="bg2">
              <a:lumMod val="90000"/>
            </a:schemeClr>
          </a:solidFill>
        </p:spPr>
        <p:txBody>
          <a:bodyPr/>
          <a:lstStyle/>
          <a:p>
            <a:endParaRPr lang="fr-FR"/>
          </a:p>
        </p:txBody>
      </p:sp>
      <p:sp>
        <p:nvSpPr>
          <p:cNvPr id="22" name="ZoneTexte 21"/>
          <p:cNvSpPr txBox="1"/>
          <p:nvPr userDrawn="1"/>
        </p:nvSpPr>
        <p:spPr>
          <a:xfrm>
            <a:off x="5475317" y="3945877"/>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3" name="Espace réservé pour une image  8"/>
          <p:cNvSpPr>
            <a:spLocks noGrp="1"/>
          </p:cNvSpPr>
          <p:nvPr>
            <p:ph type="pic" sz="quarter" idx="17"/>
          </p:nvPr>
        </p:nvSpPr>
        <p:spPr>
          <a:xfrm>
            <a:off x="2219325" y="2538470"/>
            <a:ext cx="2293968" cy="1407407"/>
          </a:xfrm>
          <a:solidFill>
            <a:schemeClr val="bg2">
              <a:lumMod val="90000"/>
            </a:schemeClr>
          </a:solidFill>
        </p:spPr>
        <p:txBody>
          <a:bodyPr/>
          <a:lstStyle/>
          <a:p>
            <a:endParaRPr lang="fr-FR"/>
          </a:p>
        </p:txBody>
      </p:sp>
      <p:sp>
        <p:nvSpPr>
          <p:cNvPr id="24" name="ZoneTexte 23"/>
          <p:cNvSpPr txBox="1"/>
          <p:nvPr userDrawn="1"/>
        </p:nvSpPr>
        <p:spPr>
          <a:xfrm>
            <a:off x="3079871" y="3945877"/>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5" name="Espace réservé pour une image  8"/>
          <p:cNvSpPr>
            <a:spLocks noGrp="1"/>
          </p:cNvSpPr>
          <p:nvPr>
            <p:ph type="pic" sz="quarter" idx="18"/>
          </p:nvPr>
        </p:nvSpPr>
        <p:spPr>
          <a:xfrm>
            <a:off x="4575114" y="938343"/>
            <a:ext cx="2293968" cy="1407407"/>
          </a:xfrm>
          <a:solidFill>
            <a:schemeClr val="bg2">
              <a:lumMod val="90000"/>
            </a:schemeClr>
          </a:solidFill>
        </p:spPr>
        <p:txBody>
          <a:bodyPr/>
          <a:lstStyle/>
          <a:p>
            <a:endParaRPr lang="fr-FR"/>
          </a:p>
        </p:txBody>
      </p:sp>
      <p:sp>
        <p:nvSpPr>
          <p:cNvPr id="26" name="ZoneTexte 25"/>
          <p:cNvSpPr txBox="1"/>
          <p:nvPr userDrawn="1"/>
        </p:nvSpPr>
        <p:spPr>
          <a:xfrm>
            <a:off x="5476874" y="2345750"/>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
        <p:nvSpPr>
          <p:cNvPr id="27" name="Espace réservé pour une image  8"/>
          <p:cNvSpPr>
            <a:spLocks noGrp="1"/>
          </p:cNvSpPr>
          <p:nvPr>
            <p:ph type="pic" sz="quarter" idx="19"/>
          </p:nvPr>
        </p:nvSpPr>
        <p:spPr>
          <a:xfrm>
            <a:off x="2220882" y="938343"/>
            <a:ext cx="2293968" cy="1407407"/>
          </a:xfrm>
          <a:solidFill>
            <a:schemeClr val="bg2">
              <a:lumMod val="90000"/>
            </a:schemeClr>
          </a:solidFill>
        </p:spPr>
        <p:txBody>
          <a:bodyPr/>
          <a:lstStyle/>
          <a:p>
            <a:endParaRPr lang="fr-FR"/>
          </a:p>
        </p:txBody>
      </p:sp>
      <p:sp>
        <p:nvSpPr>
          <p:cNvPr id="28" name="ZoneTexte 27"/>
          <p:cNvSpPr txBox="1"/>
          <p:nvPr userDrawn="1"/>
        </p:nvSpPr>
        <p:spPr>
          <a:xfrm>
            <a:off x="3122642" y="2345750"/>
            <a:ext cx="1409701" cy="215444"/>
          </a:xfrm>
          <a:prstGeom prst="rect">
            <a:avLst/>
          </a:prstGeom>
          <a:noFill/>
        </p:spPr>
        <p:txBody>
          <a:bodyPr wrap="square" rtlCol="0">
            <a:spAutoFit/>
          </a:bodyPr>
          <a:lstStyle/>
          <a:p>
            <a:pPr algn="r"/>
            <a:r>
              <a:rPr lang="fr-FR" sz="800"/>
              <a:t>Légende photo</a:t>
            </a:r>
            <a:r>
              <a:rPr lang="fr-FR" sz="800" baseline="0"/>
              <a:t> </a:t>
            </a:r>
            <a:endParaRPr lang="fr-FR" sz="800"/>
          </a:p>
        </p:txBody>
      </p:sp>
    </p:spTree>
    <p:extLst>
      <p:ext uri="{BB962C8B-B14F-4D97-AF65-F5344CB8AC3E}">
        <p14:creationId xmlns:p14="http://schemas.microsoft.com/office/powerpoint/2010/main" val="355549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3" y="0"/>
            <a:ext cx="9143998" cy="5143498"/>
          </a:xfrm>
          <a:prstGeom prst="rect">
            <a:avLst/>
          </a:prstGeom>
        </p:spPr>
      </p:pic>
      <p:sp>
        <p:nvSpPr>
          <p:cNvPr id="8" name="Title 1">
            <a:extLst>
              <a:ext uri="{FF2B5EF4-FFF2-40B4-BE49-F238E27FC236}">
                <a16:creationId xmlns:a16="http://schemas.microsoft.com/office/drawing/2014/main" id="{CEA3C074-9485-5041-B68E-C900CE0E97C5}"/>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rgbClr val="00213F"/>
                </a:solidFill>
                <a:latin typeface="century gothic" charset="0"/>
              </a:defRPr>
            </a:lvl1pPr>
          </a:lstStyle>
          <a:p>
            <a:r>
              <a:rPr lang="fr-FR"/>
              <a:t>Cliquez et modifiez le titre</a:t>
            </a:r>
            <a:endParaRPr lang="en-US"/>
          </a:p>
        </p:txBody>
      </p:sp>
      <p:sp>
        <p:nvSpPr>
          <p:cNvPr id="9" name="Subtitle 2">
            <a:extLst>
              <a:ext uri="{FF2B5EF4-FFF2-40B4-BE49-F238E27FC236}">
                <a16:creationId xmlns:a16="http://schemas.microsoft.com/office/drawing/2014/main" id="{6CFA1FDE-FA44-BE4B-9226-E5AAA85B6B5A}"/>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rgbClr val="00213F"/>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10" name="Date Placeholder 3">
            <a:extLst>
              <a:ext uri="{FF2B5EF4-FFF2-40B4-BE49-F238E27FC236}">
                <a16:creationId xmlns:a16="http://schemas.microsoft.com/office/drawing/2014/main" id="{8E6D1836-71C8-524E-BD1A-D8F127B224A2}"/>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pic>
        <p:nvPicPr>
          <p:cNvPr id="7" name="Image 6">
            <a:extLst>
              <a:ext uri="{FF2B5EF4-FFF2-40B4-BE49-F238E27FC236}">
                <a16:creationId xmlns:a16="http://schemas.microsoft.com/office/drawing/2014/main" id="{8B91897F-C4B0-1C4F-98E7-ECF9186B2B30}"/>
              </a:ext>
            </a:extLst>
          </p:cNvPr>
          <p:cNvPicPr>
            <a:picLocks noChangeAspect="1"/>
          </p:cNvPicPr>
          <p:nvPr userDrawn="1"/>
        </p:nvPicPr>
        <p:blipFill rotWithShape="1">
          <a:blip r:embed="rId3"/>
          <a:srcRect r="3861"/>
          <a:stretch/>
        </p:blipFill>
        <p:spPr>
          <a:xfrm>
            <a:off x="7107911" y="4225683"/>
            <a:ext cx="2036089" cy="917817"/>
          </a:xfrm>
          <a:prstGeom prst="rect">
            <a:avLst/>
          </a:prstGeom>
        </p:spPr>
      </p:pic>
    </p:spTree>
    <p:extLst>
      <p:ext uri="{BB962C8B-B14F-4D97-AF65-F5344CB8AC3E}">
        <p14:creationId xmlns:p14="http://schemas.microsoft.com/office/powerpoint/2010/main" val="40782529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E + VIDEO ">
    <p:spTree>
      <p:nvGrpSpPr>
        <p:cNvPr id="1" name=""/>
        <p:cNvGrpSpPr/>
        <p:nvPr/>
      </p:nvGrpSpPr>
      <p:grpSpPr>
        <a:xfrm>
          <a:off x="0" y="0"/>
          <a:ext cx="0" cy="0"/>
          <a:chOff x="0" y="0"/>
          <a:chExt cx="0" cy="0"/>
        </a:xfrm>
      </p:grpSpPr>
      <p:sp>
        <p:nvSpPr>
          <p:cNvPr id="2" name="Title 1"/>
          <p:cNvSpPr>
            <a:spLocks noGrp="1"/>
          </p:cNvSpPr>
          <p:nvPr>
            <p:ph type="title"/>
          </p:nvPr>
        </p:nvSpPr>
        <p:spPr>
          <a:xfrm>
            <a:off x="190500" y="136921"/>
            <a:ext cx="7886700" cy="528637"/>
          </a:xfrm>
        </p:spPr>
        <p:txBody>
          <a:bodyPr>
            <a:normAutofit/>
          </a:bodyPr>
          <a:lstStyle>
            <a:lvl1pPr>
              <a:defRPr sz="2400" b="1" i="0" cap="all" spc="0" baseline="0">
                <a:solidFill>
                  <a:srgbClr val="0D2400"/>
                </a:solidFill>
                <a:latin typeface="century gothic" charset="0"/>
              </a:defRPr>
            </a:lvl1pPr>
          </a:lstStyle>
          <a:p>
            <a:r>
              <a:rPr lang="fr-FR"/>
              <a:t>Cliquez et modifiez le titre</a:t>
            </a:r>
            <a:endParaRPr lang="en-US"/>
          </a:p>
        </p:txBody>
      </p:sp>
      <p:sp>
        <p:nvSpPr>
          <p:cNvPr id="3" name="Content Placeholder 2"/>
          <p:cNvSpPr>
            <a:spLocks noGrp="1"/>
          </p:cNvSpPr>
          <p:nvPr>
            <p:ph sz="half" idx="1"/>
          </p:nvPr>
        </p:nvSpPr>
        <p:spPr>
          <a:xfrm>
            <a:off x="190500" y="938343"/>
            <a:ext cx="3612173" cy="2290632"/>
          </a:xfrm>
        </p:spPr>
        <p:txBody>
          <a:bodyPr/>
          <a:lstStyle>
            <a:lvl1pPr marL="0" indent="0">
              <a:buFontTx/>
              <a:buNone/>
              <a:defRPr sz="1800" b="1" i="0" baseline="0">
                <a:solidFill>
                  <a:srgbClr val="F06523"/>
                </a:solidFill>
              </a:defRPr>
            </a:lvl1pPr>
            <a:lvl2pPr marL="514350" indent="-171450">
              <a:buClr>
                <a:srgbClr val="F06523"/>
              </a:buClr>
              <a:buFont typeface=".AppleSystemUIFont" charset="-120"/>
              <a:buChar char="/"/>
              <a:defRPr/>
            </a:lvl2pPr>
            <a:lvl3pPr marL="857250" indent="-171450">
              <a:buFontTx/>
              <a:buBlip>
                <a:blip r:embed="rId2"/>
              </a:buBlip>
              <a:defRPr sz="1400" baseline="0"/>
            </a:lvl3pPr>
            <a:lvl4pPr>
              <a:defRPr sz="1200" baseline="0"/>
            </a:lvl4pPr>
          </a:lstStyle>
          <a:p>
            <a:pPr lvl="0"/>
            <a:r>
              <a:rPr lang="fr-FR"/>
              <a:t>Cliquez pour modifier les styles du texte du masque</a:t>
            </a:r>
          </a:p>
          <a:p>
            <a:pPr lvl="1"/>
            <a:r>
              <a:rPr lang="fr-FR"/>
              <a:t>Deuxième niveau</a:t>
            </a:r>
          </a:p>
          <a:p>
            <a:pPr lvl="2"/>
            <a:r>
              <a:rPr lang="fr-FR"/>
              <a:t>Troisième niveau</a:t>
            </a:r>
          </a:p>
          <a:p>
            <a:pPr lvl="3"/>
            <a:r>
              <a:rPr lang="fr-FR"/>
              <a:t>Quatrième niveau</a:t>
            </a:r>
            <a:endParaRPr lang="en-US"/>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
        <p:nvSpPr>
          <p:cNvPr id="10" name="Espace réservé de l'élément multimédia 9"/>
          <p:cNvSpPr>
            <a:spLocks noGrp="1"/>
          </p:cNvSpPr>
          <p:nvPr>
            <p:ph type="media" sz="quarter" idx="13"/>
          </p:nvPr>
        </p:nvSpPr>
        <p:spPr>
          <a:xfrm>
            <a:off x="4057650" y="682626"/>
            <a:ext cx="5086350" cy="3402012"/>
          </a:xfrm>
        </p:spPr>
        <p:txBody>
          <a:bodyPr/>
          <a:lstStyle/>
          <a:p>
            <a:endParaRPr lang="fr-FR"/>
          </a:p>
        </p:txBody>
      </p:sp>
      <p:sp>
        <p:nvSpPr>
          <p:cNvPr id="21" name="ZoneTexte 20"/>
          <p:cNvSpPr txBox="1"/>
          <p:nvPr userDrawn="1"/>
        </p:nvSpPr>
        <p:spPr>
          <a:xfrm>
            <a:off x="7734299" y="4100376"/>
            <a:ext cx="1409701" cy="215444"/>
          </a:xfrm>
          <a:prstGeom prst="rect">
            <a:avLst/>
          </a:prstGeom>
          <a:noFill/>
        </p:spPr>
        <p:txBody>
          <a:bodyPr wrap="square" rtlCol="0">
            <a:spAutoFit/>
          </a:bodyPr>
          <a:lstStyle/>
          <a:p>
            <a:pPr algn="r"/>
            <a:r>
              <a:rPr lang="fr-FR" sz="800"/>
              <a:t>Légende vidéo</a:t>
            </a:r>
            <a:r>
              <a:rPr lang="fr-FR" sz="800" baseline="0"/>
              <a:t> </a:t>
            </a:r>
            <a:endParaRPr lang="fr-FR" sz="800"/>
          </a:p>
        </p:txBody>
      </p:sp>
    </p:spTree>
    <p:extLst>
      <p:ext uri="{BB962C8B-B14F-4D97-AF65-F5344CB8AC3E}">
        <p14:creationId xmlns:p14="http://schemas.microsoft.com/office/powerpoint/2010/main" val="337564232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EUL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EC148B6-2B69-B644-9592-79BE2D79A523}" type="datetimeFigureOut">
              <a:rPr lang="fr-FR" smtClean="0"/>
              <a:t>30/04/2026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100AB49-7A81-9D42-9563-B5195566800E}" type="slidenum">
              <a:rPr lang="fr-FR" smtClean="0"/>
              <a:t>‹N°›</a:t>
            </a:fld>
            <a:endParaRPr lang="fr-FR"/>
          </a:p>
        </p:txBody>
      </p:sp>
      <p:sp>
        <p:nvSpPr>
          <p:cNvPr id="7" name="Espace réservé de l'élément multimédia 6"/>
          <p:cNvSpPr>
            <a:spLocks noGrp="1"/>
          </p:cNvSpPr>
          <p:nvPr>
            <p:ph type="media" sz="quarter" idx="13"/>
          </p:nvPr>
        </p:nvSpPr>
        <p:spPr>
          <a:xfrm>
            <a:off x="0" y="0"/>
            <a:ext cx="9144000" cy="5143500"/>
          </a:xfrm>
        </p:spPr>
        <p:txBody>
          <a:bodyPr/>
          <a:lstStyle/>
          <a:p>
            <a:endParaRPr lang="fr-FR"/>
          </a:p>
        </p:txBody>
      </p:sp>
    </p:spTree>
    <p:extLst>
      <p:ext uri="{BB962C8B-B14F-4D97-AF65-F5344CB8AC3E}">
        <p14:creationId xmlns:p14="http://schemas.microsoft.com/office/powerpoint/2010/main" val="3772307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TERCALAIRE 01">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BE030C2-12A1-0745-B016-14FF3DD15EE1}" type="datetimeFigureOut">
              <a:rPr lang="fr-FR" smtClean="0"/>
              <a:t>30/04/2026</a:t>
            </a:fld>
            <a:endParaRPr lang="fr-FR"/>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00980B31-3942-C740-BB12-633EF38F3E47}" type="slidenum">
              <a:rPr lang="fr-FR" smtClean="0"/>
              <a:t>‹N°›</a:t>
            </a:fld>
            <a:endParaRPr lang="fr-FR"/>
          </a:p>
        </p:txBody>
      </p:sp>
      <p:sp>
        <p:nvSpPr>
          <p:cNvPr id="6"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rgbClr val="0D1C2D"/>
                </a:solidFill>
                <a:latin typeface="century gothic" charset="0"/>
              </a:defRPr>
            </a:lvl1pPr>
          </a:lstStyle>
          <a:p>
            <a:r>
              <a:rPr lang="fr-FR"/>
              <a:t>Cliquez et modifiez le titre</a:t>
            </a:r>
            <a:endParaRPr lang="en-US"/>
          </a:p>
        </p:txBody>
      </p:sp>
      <p:sp>
        <p:nvSpPr>
          <p:cNvPr id="7"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rgbClr val="0D1C2D"/>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Tree>
    <p:extLst>
      <p:ext uri="{BB962C8B-B14F-4D97-AF65-F5344CB8AC3E}">
        <p14:creationId xmlns:p14="http://schemas.microsoft.com/office/powerpoint/2010/main" val="362914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normAutofit/>
          </a:bodyPr>
          <a:lstStyle>
            <a:lvl1pPr>
              <a:defRPr sz="2400" b="1" i="0" cap="all" baseline="0">
                <a:latin typeface="century gothic" charset="0"/>
              </a:defRPr>
            </a:lvl1pPr>
          </a:lstStyle>
          <a:p>
            <a:r>
              <a:rPr lang="fr-FR"/>
              <a:t>Cliquez et modifiez le titre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629842" y="1878806"/>
            <a:ext cx="3868340"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629150" y="1878806"/>
            <a:ext cx="3887391" cy="2763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2EC148B6-2B69-B644-9592-79BE2D79A523}" type="datetimeFigureOut">
              <a:rPr lang="fr-FR" smtClean="0"/>
              <a:t>30/04/2026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D100AB49-7A81-9D42-9563-B5195566800E}" type="slidenum">
              <a:rPr lang="fr-FR" smtClean="0"/>
              <a:t>‹N°›</a:t>
            </a:fld>
            <a:endParaRPr lang="fr-FR"/>
          </a:p>
        </p:txBody>
      </p:sp>
    </p:spTree>
    <p:extLst>
      <p:ext uri="{BB962C8B-B14F-4D97-AF65-F5344CB8AC3E}">
        <p14:creationId xmlns:p14="http://schemas.microsoft.com/office/powerpoint/2010/main" val="19955619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i="0" cap="all" baseline="0">
                <a:latin typeface="century gothic" charset="0"/>
              </a:defRPr>
            </a:lvl1pPr>
          </a:lstStyle>
          <a:p>
            <a:r>
              <a:rPr lang="fr-FR"/>
              <a:t>Cliquez et modifiez le titre</a:t>
            </a:r>
            <a:endParaRPr lang="en-US"/>
          </a:p>
        </p:txBody>
      </p:sp>
      <p:sp>
        <p:nvSpPr>
          <p:cNvPr id="3" name="Date Placeholder 2"/>
          <p:cNvSpPr>
            <a:spLocks noGrp="1"/>
          </p:cNvSpPr>
          <p:nvPr>
            <p:ph type="dt" sz="half" idx="10"/>
          </p:nvPr>
        </p:nvSpPr>
        <p:spPr/>
        <p:txBody>
          <a:bodyPr/>
          <a:lstStyle/>
          <a:p>
            <a:fld id="{2EC148B6-2B69-B644-9592-79BE2D79A523}" type="datetimeFigureOut">
              <a:rPr lang="fr-FR" smtClean="0"/>
              <a:t>30/04/2026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D100AB49-7A81-9D42-9563-B5195566800E}" type="slidenum">
              <a:rPr lang="fr-FR" smtClean="0"/>
              <a:t>‹N°›</a:t>
            </a:fld>
            <a:endParaRPr lang="fr-FR"/>
          </a:p>
        </p:txBody>
      </p:sp>
    </p:spTree>
    <p:extLst>
      <p:ext uri="{BB962C8B-B14F-4D97-AF65-F5344CB8AC3E}">
        <p14:creationId xmlns:p14="http://schemas.microsoft.com/office/powerpoint/2010/main" val="106998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Cliquez et modifiez le titre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Tree>
    <p:extLst>
      <p:ext uri="{BB962C8B-B14F-4D97-AF65-F5344CB8AC3E}">
        <p14:creationId xmlns:p14="http://schemas.microsoft.com/office/powerpoint/2010/main" val="8411486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fr-FR"/>
              <a:t>Cliquez et modifiez le titre</a:t>
            </a:r>
            <a:endParaRPr lang="en-US"/>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Faire glisser l'image vers l'espace réservé ou cliquer sur l'icône pour l'ajouter</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2EC148B6-2B69-B644-9592-79BE2D79A523}" type="datetimeFigureOut">
              <a:rPr lang="fr-FR" smtClean="0"/>
              <a:t>30/04/2026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100AB49-7A81-9D42-9563-B5195566800E}" type="slidenum">
              <a:rPr lang="fr-FR" smtClean="0"/>
              <a:t>‹N°›</a:t>
            </a:fld>
            <a:endParaRPr lang="fr-FR"/>
          </a:p>
        </p:txBody>
      </p:sp>
    </p:spTree>
    <p:extLst>
      <p:ext uri="{BB962C8B-B14F-4D97-AF65-F5344CB8AC3E}">
        <p14:creationId xmlns:p14="http://schemas.microsoft.com/office/powerpoint/2010/main" val="3013358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9D149D-DE46-4085-A3F2-EA74748B6C5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A467CA4-156E-4B89-A1D8-0DFDC1598EF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834B4F5-DC6F-4406-BD27-48F0FB0ED519}"/>
              </a:ext>
            </a:extLst>
          </p:cNvPr>
          <p:cNvSpPr>
            <a:spLocks noGrp="1"/>
          </p:cNvSpPr>
          <p:nvPr>
            <p:ph type="dt" sz="half" idx="10"/>
          </p:nvPr>
        </p:nvSpPr>
        <p:spPr/>
        <p:txBody>
          <a:bodyPr/>
          <a:lstStyle/>
          <a:p>
            <a:fld id="{96519090-6BCA-4D7C-8FFF-F27DC5479077}" type="datetimeFigureOut">
              <a:rPr lang="fr-FR" smtClean="0"/>
              <a:t>30/04/2026</a:t>
            </a:fld>
            <a:endParaRPr lang="fr-FR"/>
          </a:p>
        </p:txBody>
      </p:sp>
      <p:sp>
        <p:nvSpPr>
          <p:cNvPr id="5" name="Espace réservé du pied de page 4">
            <a:extLst>
              <a:ext uri="{FF2B5EF4-FFF2-40B4-BE49-F238E27FC236}">
                <a16:creationId xmlns:a16="http://schemas.microsoft.com/office/drawing/2014/main" id="{F689E352-E6E3-42BD-92F1-B3CFFA31F4D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F505553-AFE8-4EFC-8A2E-A2810A41DC37}"/>
              </a:ext>
            </a:extLst>
          </p:cNvPr>
          <p:cNvSpPr>
            <a:spLocks noGrp="1"/>
          </p:cNvSpPr>
          <p:nvPr>
            <p:ph type="sldNum" sz="quarter" idx="12"/>
          </p:nvPr>
        </p:nvSpPr>
        <p:spPr/>
        <p:txBody>
          <a:bodyPr/>
          <a:lstStyle/>
          <a:p>
            <a:fld id="{5BB324D0-4E63-4822-B055-C3C30DDC9B48}" type="slidenum">
              <a:rPr lang="fr-FR" smtClean="0"/>
              <a:t>‹N°›</a:t>
            </a:fld>
            <a:endParaRPr lang="fr-FR"/>
          </a:p>
        </p:txBody>
      </p:sp>
    </p:spTree>
    <p:extLst>
      <p:ext uri="{BB962C8B-B14F-4D97-AF65-F5344CB8AC3E}">
        <p14:creationId xmlns:p14="http://schemas.microsoft.com/office/powerpoint/2010/main" val="3115656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841375"/>
            <a:ext cx="6858000" cy="17907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DE019A8E-51C1-45C3-B0FD-B44802EBC0D9}" type="datetimeFigureOut">
              <a:rPr lang="fr-FR" smtClean="0"/>
              <a:t>30/04/2026</a:t>
            </a:fld>
            <a:endParaRPr lang="fr-FR"/>
          </a:p>
        </p:txBody>
      </p:sp>
      <p:sp>
        <p:nvSpPr>
          <p:cNvPr id="5" name="Espace réservé du pied de page 4"/>
          <p:cNvSpPr>
            <a:spLocks noGrp="1"/>
          </p:cNvSpPr>
          <p:nvPr>
            <p:ph type="ftr" sz="quarter" idx="11"/>
          </p:nvPr>
        </p:nvSpPr>
        <p:spPr>
          <a:xfrm>
            <a:off x="3028950" y="4767263"/>
            <a:ext cx="3086100" cy="274637"/>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9633890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E019A8E-51C1-45C3-B0FD-B44802EBC0D9}" type="datetimeFigureOut">
              <a:rPr lang="fr-FR" smtClean="0"/>
              <a:t>30/04/2026</a:t>
            </a:fld>
            <a:endParaRPr lang="fr-FR"/>
          </a:p>
        </p:txBody>
      </p:sp>
      <p:sp>
        <p:nvSpPr>
          <p:cNvPr id="5" name="Espace réservé du pied de page 4"/>
          <p:cNvSpPr>
            <a:spLocks noGrp="1"/>
          </p:cNvSpPr>
          <p:nvPr>
            <p:ph type="ftr" sz="quarter" idx="11"/>
          </p:nvPr>
        </p:nvSpPr>
        <p:spPr>
          <a:xfrm>
            <a:off x="3028950" y="4767263"/>
            <a:ext cx="3086100" cy="274637"/>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466042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0" y="0"/>
            <a:ext cx="9144000" cy="5143500"/>
          </a:xfrm>
          <a:prstGeom prst="rect">
            <a:avLst/>
          </a:prstGeom>
        </p:spPr>
      </p:pic>
      <p:sp>
        <p:nvSpPr>
          <p:cNvPr id="4" name="Date Placeholder 3"/>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
        <p:nvSpPr>
          <p:cNvPr id="6" name="Title 1">
            <a:extLst>
              <a:ext uri="{FF2B5EF4-FFF2-40B4-BE49-F238E27FC236}">
                <a16:creationId xmlns:a16="http://schemas.microsoft.com/office/drawing/2014/main" id="{CB6116DD-F902-C44D-9470-CAF6A203A3C1}"/>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7" name="Subtitle 2">
            <a:extLst>
              <a:ext uri="{FF2B5EF4-FFF2-40B4-BE49-F238E27FC236}">
                <a16:creationId xmlns:a16="http://schemas.microsoft.com/office/drawing/2014/main" id="{B5849AC4-F359-1B46-B039-E83299EC0ADA}"/>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Tree>
    <p:extLst>
      <p:ext uri="{BB962C8B-B14F-4D97-AF65-F5344CB8AC3E}">
        <p14:creationId xmlns:p14="http://schemas.microsoft.com/office/powerpoint/2010/main" val="14471813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282700"/>
            <a:ext cx="7886700" cy="2139950"/>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DE019A8E-51C1-45C3-B0FD-B44802EBC0D9}" type="datetimeFigureOut">
              <a:rPr lang="fr-FR" smtClean="0"/>
              <a:t>30/04/2026</a:t>
            </a:fld>
            <a:endParaRPr lang="fr-FR"/>
          </a:p>
        </p:txBody>
      </p:sp>
      <p:sp>
        <p:nvSpPr>
          <p:cNvPr id="5" name="Espace réservé du pied de page 4"/>
          <p:cNvSpPr>
            <a:spLocks noGrp="1"/>
          </p:cNvSpPr>
          <p:nvPr>
            <p:ph type="ftr" sz="quarter" idx="11"/>
          </p:nvPr>
        </p:nvSpPr>
        <p:spPr>
          <a:xfrm>
            <a:off x="3028950" y="4767263"/>
            <a:ext cx="3086100" cy="274637"/>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1113119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28650" y="1370013"/>
            <a:ext cx="3867150" cy="3262312"/>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370013"/>
            <a:ext cx="3867150" cy="3262312"/>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DE019A8E-51C1-45C3-B0FD-B44802EBC0D9}" type="datetimeFigureOut">
              <a:rPr lang="fr-FR" smtClean="0"/>
              <a:t>30/04/2026</a:t>
            </a:fld>
            <a:endParaRPr lang="fr-FR"/>
          </a:p>
        </p:txBody>
      </p:sp>
      <p:sp>
        <p:nvSpPr>
          <p:cNvPr id="6" name="Espace réservé du pied de page 5"/>
          <p:cNvSpPr>
            <a:spLocks noGrp="1"/>
          </p:cNvSpPr>
          <p:nvPr>
            <p:ph type="ftr" sz="quarter" idx="11"/>
          </p:nvPr>
        </p:nvSpPr>
        <p:spPr>
          <a:xfrm>
            <a:off x="3028950" y="4767263"/>
            <a:ext cx="3086100" cy="274637"/>
          </a:xfrm>
          <a:prstGeom prst="rect">
            <a:avLst/>
          </a:prstGeom>
        </p:spPr>
        <p:txBody>
          <a:bodyPr/>
          <a:lstStyle/>
          <a:p>
            <a:endParaRPr lang="fr-FR"/>
          </a:p>
        </p:txBody>
      </p:sp>
      <p:sp>
        <p:nvSpPr>
          <p:cNvPr id="7" name="Espace réservé du numéro de diapositive 6"/>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27653039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274638"/>
            <a:ext cx="7886700" cy="993775"/>
          </a:xfrm>
        </p:spPr>
        <p:txBody>
          <a:bodyPr/>
          <a:lstStyle/>
          <a:p>
            <a:r>
              <a:rPr lang="fr-FR"/>
              <a:t>Modifiez le style du titre</a:t>
            </a:r>
          </a:p>
        </p:txBody>
      </p:sp>
      <p:sp>
        <p:nvSpPr>
          <p:cNvPr id="3" name="Espace réservé du texte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630238" y="1879600"/>
            <a:ext cx="3868737" cy="276225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4629150" y="1879600"/>
            <a:ext cx="3887788" cy="276225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DE019A8E-51C1-45C3-B0FD-B44802EBC0D9}" type="datetimeFigureOut">
              <a:rPr lang="fr-FR" smtClean="0"/>
              <a:t>30/04/2026</a:t>
            </a:fld>
            <a:endParaRPr lang="fr-FR"/>
          </a:p>
        </p:txBody>
      </p:sp>
      <p:sp>
        <p:nvSpPr>
          <p:cNvPr id="8" name="Espace réservé du pied de page 7"/>
          <p:cNvSpPr>
            <a:spLocks noGrp="1"/>
          </p:cNvSpPr>
          <p:nvPr>
            <p:ph type="ftr" sz="quarter" idx="11"/>
          </p:nvPr>
        </p:nvSpPr>
        <p:spPr>
          <a:xfrm>
            <a:off x="3028950" y="4767263"/>
            <a:ext cx="3086100" cy="274637"/>
          </a:xfrm>
          <a:prstGeom prst="rect">
            <a:avLst/>
          </a:prstGeom>
        </p:spPr>
        <p:txBody>
          <a:bodyPr/>
          <a:lstStyle/>
          <a:p>
            <a:endParaRPr lang="fr-FR"/>
          </a:p>
        </p:txBody>
      </p:sp>
      <p:sp>
        <p:nvSpPr>
          <p:cNvPr id="9" name="Espace réservé du numéro de diapositive 8"/>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9409797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DE019A8E-51C1-45C3-B0FD-B44802EBC0D9}" type="datetimeFigureOut">
              <a:rPr lang="fr-FR" smtClean="0"/>
              <a:t>30/04/2026</a:t>
            </a:fld>
            <a:endParaRPr lang="fr-FR"/>
          </a:p>
        </p:txBody>
      </p:sp>
      <p:sp>
        <p:nvSpPr>
          <p:cNvPr id="4" name="Espace réservé du pied de page 3"/>
          <p:cNvSpPr>
            <a:spLocks noGrp="1"/>
          </p:cNvSpPr>
          <p:nvPr>
            <p:ph type="ftr" sz="quarter" idx="11"/>
          </p:nvPr>
        </p:nvSpPr>
        <p:spPr>
          <a:xfrm>
            <a:off x="3028950" y="4767263"/>
            <a:ext cx="3086100" cy="274637"/>
          </a:xfrm>
          <a:prstGeom prst="rect">
            <a:avLst/>
          </a:prstGeom>
        </p:spPr>
        <p:txBody>
          <a:bodyPr/>
          <a:lstStyle/>
          <a:p>
            <a:endParaRPr lang="fr-FR"/>
          </a:p>
        </p:txBody>
      </p:sp>
      <p:sp>
        <p:nvSpPr>
          <p:cNvPr id="5" name="Espace réservé du numéro de diapositive 4"/>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28814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E019A8E-51C1-45C3-B0FD-B44802EBC0D9}" type="datetimeFigureOut">
              <a:rPr lang="fr-FR" smtClean="0"/>
              <a:t>30/04/2026</a:t>
            </a:fld>
            <a:endParaRPr lang="fr-FR"/>
          </a:p>
        </p:txBody>
      </p:sp>
      <p:sp>
        <p:nvSpPr>
          <p:cNvPr id="3" name="Espace réservé du pied de page 2"/>
          <p:cNvSpPr>
            <a:spLocks noGrp="1"/>
          </p:cNvSpPr>
          <p:nvPr>
            <p:ph type="ftr" sz="quarter" idx="11"/>
          </p:nvPr>
        </p:nvSpPr>
        <p:spPr>
          <a:xfrm>
            <a:off x="3028950" y="4767263"/>
            <a:ext cx="3086100" cy="274637"/>
          </a:xfrm>
          <a:prstGeom prst="rect">
            <a:avLst/>
          </a:prstGeom>
        </p:spPr>
        <p:txBody>
          <a:bodyPr/>
          <a:lstStyle/>
          <a:p>
            <a:endParaRPr lang="fr-FR"/>
          </a:p>
        </p:txBody>
      </p:sp>
      <p:sp>
        <p:nvSpPr>
          <p:cNvPr id="4" name="Espace réservé du numéro de diapositive 3"/>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3472988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342900"/>
            <a:ext cx="2949575" cy="120015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DE019A8E-51C1-45C3-B0FD-B44802EBC0D9}" type="datetimeFigureOut">
              <a:rPr lang="fr-FR" smtClean="0"/>
              <a:t>30/04/2026</a:t>
            </a:fld>
            <a:endParaRPr lang="fr-FR"/>
          </a:p>
        </p:txBody>
      </p:sp>
      <p:sp>
        <p:nvSpPr>
          <p:cNvPr id="6" name="Espace réservé du pied de page 5"/>
          <p:cNvSpPr>
            <a:spLocks noGrp="1"/>
          </p:cNvSpPr>
          <p:nvPr>
            <p:ph type="ftr" sz="quarter" idx="11"/>
          </p:nvPr>
        </p:nvSpPr>
        <p:spPr>
          <a:xfrm>
            <a:off x="3028950" y="4767263"/>
            <a:ext cx="3086100" cy="274637"/>
          </a:xfrm>
          <a:prstGeom prst="rect">
            <a:avLst/>
          </a:prstGeom>
        </p:spPr>
        <p:txBody>
          <a:bodyPr/>
          <a:lstStyle/>
          <a:p>
            <a:endParaRPr lang="fr-FR"/>
          </a:p>
        </p:txBody>
      </p:sp>
      <p:sp>
        <p:nvSpPr>
          <p:cNvPr id="7" name="Espace réservé du numéro de diapositive 6"/>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2519567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342900"/>
            <a:ext cx="2949575" cy="120015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DE019A8E-51C1-45C3-B0FD-B44802EBC0D9}" type="datetimeFigureOut">
              <a:rPr lang="fr-FR" smtClean="0"/>
              <a:t>30/04/2026</a:t>
            </a:fld>
            <a:endParaRPr lang="fr-FR"/>
          </a:p>
        </p:txBody>
      </p:sp>
      <p:sp>
        <p:nvSpPr>
          <p:cNvPr id="6" name="Espace réservé du pied de page 5"/>
          <p:cNvSpPr>
            <a:spLocks noGrp="1"/>
          </p:cNvSpPr>
          <p:nvPr>
            <p:ph type="ftr" sz="quarter" idx="11"/>
          </p:nvPr>
        </p:nvSpPr>
        <p:spPr>
          <a:xfrm>
            <a:off x="3028950" y="4767263"/>
            <a:ext cx="3086100" cy="274637"/>
          </a:xfrm>
          <a:prstGeom prst="rect">
            <a:avLst/>
          </a:prstGeom>
        </p:spPr>
        <p:txBody>
          <a:bodyPr/>
          <a:lstStyle/>
          <a:p>
            <a:endParaRPr lang="fr-FR"/>
          </a:p>
        </p:txBody>
      </p:sp>
      <p:sp>
        <p:nvSpPr>
          <p:cNvPr id="7" name="Espace réservé du numéro de diapositive 6"/>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319040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E019A8E-51C1-45C3-B0FD-B44802EBC0D9}" type="datetimeFigureOut">
              <a:rPr lang="fr-FR" smtClean="0"/>
              <a:t>30/04/2026</a:t>
            </a:fld>
            <a:endParaRPr lang="fr-FR"/>
          </a:p>
        </p:txBody>
      </p:sp>
      <p:sp>
        <p:nvSpPr>
          <p:cNvPr id="5" name="Espace réservé du pied de page 4"/>
          <p:cNvSpPr>
            <a:spLocks noGrp="1"/>
          </p:cNvSpPr>
          <p:nvPr>
            <p:ph type="ftr" sz="quarter" idx="11"/>
          </p:nvPr>
        </p:nvSpPr>
        <p:spPr>
          <a:xfrm>
            <a:off x="3028950" y="4767263"/>
            <a:ext cx="3086100" cy="274637"/>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6705059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43675" y="274638"/>
            <a:ext cx="1971675" cy="4357687"/>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28650" y="274638"/>
            <a:ext cx="5762625" cy="4357687"/>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E019A8E-51C1-45C3-B0FD-B44802EBC0D9}" type="datetimeFigureOut">
              <a:rPr lang="fr-FR" smtClean="0"/>
              <a:t>30/04/2026</a:t>
            </a:fld>
            <a:endParaRPr lang="fr-FR"/>
          </a:p>
        </p:txBody>
      </p:sp>
      <p:sp>
        <p:nvSpPr>
          <p:cNvPr id="5" name="Espace réservé du pied de page 4"/>
          <p:cNvSpPr>
            <a:spLocks noGrp="1"/>
          </p:cNvSpPr>
          <p:nvPr>
            <p:ph type="ftr" sz="quarter" idx="11"/>
          </p:nvPr>
        </p:nvSpPr>
        <p:spPr>
          <a:xfrm>
            <a:off x="3028950" y="4767263"/>
            <a:ext cx="3086100" cy="274637"/>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6457950" y="4767263"/>
            <a:ext cx="2057400" cy="274637"/>
          </a:xfrm>
          <a:prstGeom prst="rect">
            <a:avLst/>
          </a:prstGeom>
        </p:spPr>
        <p:txBody>
          <a:bodyPr/>
          <a:lstStyle/>
          <a:p>
            <a:fld id="{C9926983-737F-4601-A73F-F68CE3113E4D}" type="slidenum">
              <a:rPr lang="fr-FR" smtClean="0"/>
              <a:t>‹N°›</a:t>
            </a:fld>
            <a:endParaRPr lang="fr-FR"/>
          </a:p>
        </p:txBody>
      </p:sp>
    </p:spTree>
    <p:extLst>
      <p:ext uri="{BB962C8B-B14F-4D97-AF65-F5344CB8AC3E}">
        <p14:creationId xmlns:p14="http://schemas.microsoft.com/office/powerpoint/2010/main" val="1454084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4058" y="0"/>
            <a:ext cx="9148058" cy="5145782"/>
          </a:xfrm>
          <a:prstGeom prst="rect">
            <a:avLst/>
          </a:prstGeom>
        </p:spPr>
      </p:pic>
      <p:sp>
        <p:nvSpPr>
          <p:cNvPr id="8" name="Title 1">
            <a:extLst>
              <a:ext uri="{FF2B5EF4-FFF2-40B4-BE49-F238E27FC236}">
                <a16:creationId xmlns:a16="http://schemas.microsoft.com/office/drawing/2014/main" id="{B211E4B0-9AF5-264B-87F3-BAE7A0967519}"/>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9" name="Subtitle 2">
            <a:extLst>
              <a:ext uri="{FF2B5EF4-FFF2-40B4-BE49-F238E27FC236}">
                <a16:creationId xmlns:a16="http://schemas.microsoft.com/office/drawing/2014/main" id="{DF35EC43-427A-144D-8388-2D17CDB243AC}"/>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10" name="Date Placeholder 3">
            <a:extLst>
              <a:ext uri="{FF2B5EF4-FFF2-40B4-BE49-F238E27FC236}">
                <a16:creationId xmlns:a16="http://schemas.microsoft.com/office/drawing/2014/main" id="{C8F883AC-7D6D-2D4D-AC98-3745612F1BE2}"/>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25995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0" y="0"/>
            <a:ext cx="9144000" cy="5143499"/>
          </a:xfrm>
          <a:prstGeom prst="rect">
            <a:avLst/>
          </a:prstGeom>
        </p:spPr>
      </p:pic>
      <p:sp>
        <p:nvSpPr>
          <p:cNvPr id="8" name="Title 1">
            <a:extLst>
              <a:ext uri="{FF2B5EF4-FFF2-40B4-BE49-F238E27FC236}">
                <a16:creationId xmlns:a16="http://schemas.microsoft.com/office/drawing/2014/main" id="{EA1004F5-C284-B945-8DD4-665BFB55F4B5}"/>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9" name="Subtitle 2">
            <a:extLst>
              <a:ext uri="{FF2B5EF4-FFF2-40B4-BE49-F238E27FC236}">
                <a16:creationId xmlns:a16="http://schemas.microsoft.com/office/drawing/2014/main" id="{BBD65139-D5FF-2543-821D-7D539C43CC09}"/>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10" name="Date Placeholder 3">
            <a:extLst>
              <a:ext uri="{FF2B5EF4-FFF2-40B4-BE49-F238E27FC236}">
                <a16:creationId xmlns:a16="http://schemas.microsoft.com/office/drawing/2014/main" id="{358CDD8C-365D-804C-A2B3-DD5A00340AD7}"/>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3483152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UVERTURE_texte et aplat de couleur ">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stretch>
            <a:fillRect/>
          </a:stretch>
        </p:blipFill>
        <p:spPr>
          <a:xfrm>
            <a:off x="0" y="-1"/>
            <a:ext cx="9144000" cy="5143499"/>
          </a:xfrm>
          <a:prstGeom prst="rect">
            <a:avLst/>
          </a:prstGeom>
        </p:spPr>
      </p:pic>
      <p:sp>
        <p:nvSpPr>
          <p:cNvPr id="6" name="Title 1">
            <a:extLst>
              <a:ext uri="{FF2B5EF4-FFF2-40B4-BE49-F238E27FC236}">
                <a16:creationId xmlns:a16="http://schemas.microsoft.com/office/drawing/2014/main" id="{9961D8C1-089E-1D4A-BAC2-9298836571E5}"/>
              </a:ext>
            </a:extLst>
          </p:cNvPr>
          <p:cNvSpPr>
            <a:spLocks noGrp="1"/>
          </p:cNvSpPr>
          <p:nvPr>
            <p:ph type="ctrTitle" hasCustomPrompt="1"/>
          </p:nvPr>
        </p:nvSpPr>
        <p:spPr>
          <a:xfrm>
            <a:off x="2210751" y="1764841"/>
            <a:ext cx="3809365" cy="895914"/>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7" name="Subtitle 2">
            <a:extLst>
              <a:ext uri="{FF2B5EF4-FFF2-40B4-BE49-F238E27FC236}">
                <a16:creationId xmlns:a16="http://schemas.microsoft.com/office/drawing/2014/main" id="{D0D1D444-E8F2-1244-A180-52D3602BD827}"/>
              </a:ext>
            </a:extLst>
          </p:cNvPr>
          <p:cNvSpPr>
            <a:spLocks noGrp="1"/>
          </p:cNvSpPr>
          <p:nvPr>
            <p:ph type="subTitle" idx="1"/>
          </p:nvPr>
        </p:nvSpPr>
        <p:spPr>
          <a:xfrm>
            <a:off x="2210751" y="2851190"/>
            <a:ext cx="3809365"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8" name="Date Placeholder 3">
            <a:extLst>
              <a:ext uri="{FF2B5EF4-FFF2-40B4-BE49-F238E27FC236}">
                <a16:creationId xmlns:a16="http://schemas.microsoft.com/office/drawing/2014/main" id="{5B232054-848C-F744-876E-B4FA518DD3E3}"/>
              </a:ext>
            </a:extLst>
          </p:cNvPr>
          <p:cNvSpPr>
            <a:spLocks noGrp="1"/>
          </p:cNvSpPr>
          <p:nvPr>
            <p:ph type="dt" sz="half" idx="10"/>
          </p:nvPr>
        </p:nvSpPr>
        <p:spPr>
          <a:xfrm>
            <a:off x="310329" y="4674276"/>
            <a:ext cx="2057400" cy="273844"/>
          </a:xfrm>
        </p:spPr>
        <p:txBody>
          <a:bodyPr/>
          <a:lstStyle>
            <a:lvl1pPr>
              <a:defRPr>
                <a:solidFill>
                  <a:schemeClr val="bg1"/>
                </a:solidFill>
              </a:defRPr>
            </a:lvl1pPr>
          </a:lstStyle>
          <a:p>
            <a:fld id="{2EC148B6-2B69-B644-9592-79BE2D79A523}" type="datetimeFigureOut">
              <a:rPr lang="fr-FR" smtClean="0"/>
              <a:pPr/>
              <a:t>30/04/2026</a:t>
            </a:fld>
            <a:endParaRPr lang="fr-FR"/>
          </a:p>
        </p:txBody>
      </p:sp>
    </p:spTree>
    <p:extLst>
      <p:ext uri="{BB962C8B-B14F-4D97-AF65-F5344CB8AC3E}">
        <p14:creationId xmlns:p14="http://schemas.microsoft.com/office/powerpoint/2010/main" val="373369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UVERTURE_texte et aplat de couleur ">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9211E07-4C0B-CB48-AEBA-1B6F18E039DE}"/>
              </a:ext>
            </a:extLst>
          </p:cNvPr>
          <p:cNvSpPr/>
          <p:nvPr userDrawn="1"/>
        </p:nvSpPr>
        <p:spPr>
          <a:xfrm>
            <a:off x="0" y="0"/>
            <a:ext cx="9144000" cy="5154010"/>
          </a:xfrm>
          <a:prstGeom prst="rect">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pour une image  13">
            <a:extLst>
              <a:ext uri="{FF2B5EF4-FFF2-40B4-BE49-F238E27FC236}">
                <a16:creationId xmlns:a16="http://schemas.microsoft.com/office/drawing/2014/main" id="{C6B21669-1654-CA4D-B0C4-E57828FA5C30}"/>
              </a:ext>
            </a:extLst>
          </p:cNvPr>
          <p:cNvSpPr>
            <a:spLocks noGrp="1"/>
          </p:cNvSpPr>
          <p:nvPr>
            <p:ph type="pic" sz="quarter" idx="11"/>
          </p:nvPr>
        </p:nvSpPr>
        <p:spPr>
          <a:xfrm>
            <a:off x="3767848" y="-51069"/>
            <a:ext cx="5453974" cy="5265127"/>
          </a:xfrm>
          <a:custGeom>
            <a:avLst/>
            <a:gdLst>
              <a:gd name="connsiteX0" fmla="*/ 0 w 4321175"/>
              <a:gd name="connsiteY0" fmla="*/ 5143500 h 5143500"/>
              <a:gd name="connsiteX1" fmla="*/ 1080294 w 4321175"/>
              <a:gd name="connsiteY1" fmla="*/ 0 h 5143500"/>
              <a:gd name="connsiteX2" fmla="*/ 4321175 w 4321175"/>
              <a:gd name="connsiteY2" fmla="*/ 0 h 5143500"/>
              <a:gd name="connsiteX3" fmla="*/ 3240881 w 4321175"/>
              <a:gd name="connsiteY3" fmla="*/ 5143500 h 5143500"/>
              <a:gd name="connsiteX4" fmla="*/ 0 w 4321175"/>
              <a:gd name="connsiteY4" fmla="*/ 5143500 h 5143500"/>
              <a:gd name="connsiteX0" fmla="*/ 824706 w 5145881"/>
              <a:gd name="connsiteY0" fmla="*/ 5143500 h 5143500"/>
              <a:gd name="connsiteX1" fmla="*/ 0 w 5145881"/>
              <a:gd name="connsiteY1" fmla="*/ 0 h 5143500"/>
              <a:gd name="connsiteX2" fmla="*/ 5145881 w 5145881"/>
              <a:gd name="connsiteY2" fmla="*/ 0 h 5143500"/>
              <a:gd name="connsiteX3" fmla="*/ 4065587 w 5145881"/>
              <a:gd name="connsiteY3" fmla="*/ 5143500 h 5143500"/>
              <a:gd name="connsiteX4" fmla="*/ 824706 w 5145881"/>
              <a:gd name="connsiteY4" fmla="*/ 5143500 h 5143500"/>
              <a:gd name="connsiteX0" fmla="*/ 824706 w 5145881"/>
              <a:gd name="connsiteY0" fmla="*/ 5143500 h 5143500"/>
              <a:gd name="connsiteX1" fmla="*/ 0 w 5145881"/>
              <a:gd name="connsiteY1" fmla="*/ 0 h 5143500"/>
              <a:gd name="connsiteX2" fmla="*/ 5145881 w 5145881"/>
              <a:gd name="connsiteY2" fmla="*/ 0 h 5143500"/>
              <a:gd name="connsiteX3" fmla="*/ 5141912 w 5145881"/>
              <a:gd name="connsiteY3" fmla="*/ 5143500 h 5143500"/>
              <a:gd name="connsiteX4" fmla="*/ 824706 w 5145881"/>
              <a:gd name="connsiteY4" fmla="*/ 5143500 h 5143500"/>
              <a:gd name="connsiteX0" fmla="*/ 2939256 w 5145881"/>
              <a:gd name="connsiteY0" fmla="*/ 5133975 h 5143500"/>
              <a:gd name="connsiteX1" fmla="*/ 0 w 5145881"/>
              <a:gd name="connsiteY1" fmla="*/ 0 h 5143500"/>
              <a:gd name="connsiteX2" fmla="*/ 5145881 w 5145881"/>
              <a:gd name="connsiteY2" fmla="*/ 0 h 5143500"/>
              <a:gd name="connsiteX3" fmla="*/ 5141912 w 5145881"/>
              <a:gd name="connsiteY3" fmla="*/ 5143500 h 5143500"/>
              <a:gd name="connsiteX4" fmla="*/ 2939256 w 5145881"/>
              <a:gd name="connsiteY4" fmla="*/ 5133975 h 5143500"/>
              <a:gd name="connsiteX0" fmla="*/ 3110706 w 5317331"/>
              <a:gd name="connsiteY0" fmla="*/ 5133975 h 5143500"/>
              <a:gd name="connsiteX1" fmla="*/ 0 w 5317331"/>
              <a:gd name="connsiteY1" fmla="*/ 0 h 5143500"/>
              <a:gd name="connsiteX2" fmla="*/ 5317331 w 5317331"/>
              <a:gd name="connsiteY2" fmla="*/ 0 h 5143500"/>
              <a:gd name="connsiteX3" fmla="*/ 5313362 w 5317331"/>
              <a:gd name="connsiteY3" fmla="*/ 5143500 h 5143500"/>
              <a:gd name="connsiteX4" fmla="*/ 3110706 w 5317331"/>
              <a:gd name="connsiteY4" fmla="*/ 5133975 h 5143500"/>
              <a:gd name="connsiteX0" fmla="*/ 247 w 5317331"/>
              <a:gd name="connsiteY0" fmla="*/ 5148965 h 5148965"/>
              <a:gd name="connsiteX1" fmla="*/ 0 w 5317331"/>
              <a:gd name="connsiteY1" fmla="*/ 0 h 5148965"/>
              <a:gd name="connsiteX2" fmla="*/ 5317331 w 5317331"/>
              <a:gd name="connsiteY2" fmla="*/ 0 h 5148965"/>
              <a:gd name="connsiteX3" fmla="*/ 5313362 w 5317331"/>
              <a:gd name="connsiteY3" fmla="*/ 5143500 h 5148965"/>
              <a:gd name="connsiteX4" fmla="*/ 247 w 5317331"/>
              <a:gd name="connsiteY4" fmla="*/ 5148965 h 5148965"/>
              <a:gd name="connsiteX0" fmla="*/ 1 w 5317085"/>
              <a:gd name="connsiteY0" fmla="*/ 5148965 h 5148965"/>
              <a:gd name="connsiteX1" fmla="*/ 3484967 w 5317085"/>
              <a:gd name="connsiteY1" fmla="*/ 7495 h 5148965"/>
              <a:gd name="connsiteX2" fmla="*/ 5317085 w 5317085"/>
              <a:gd name="connsiteY2" fmla="*/ 0 h 5148965"/>
              <a:gd name="connsiteX3" fmla="*/ 5313116 w 5317085"/>
              <a:gd name="connsiteY3" fmla="*/ 5143500 h 5148965"/>
              <a:gd name="connsiteX4" fmla="*/ 1 w 5317085"/>
              <a:gd name="connsiteY4" fmla="*/ 5148965 h 5148965"/>
              <a:gd name="connsiteX0" fmla="*/ 1 w 5317085"/>
              <a:gd name="connsiteY0" fmla="*/ 5148965 h 5148965"/>
              <a:gd name="connsiteX1" fmla="*/ 3484967 w 5317085"/>
              <a:gd name="connsiteY1" fmla="*/ 7495 h 5148965"/>
              <a:gd name="connsiteX2" fmla="*/ 5317085 w 5317085"/>
              <a:gd name="connsiteY2" fmla="*/ 0 h 5148965"/>
              <a:gd name="connsiteX3" fmla="*/ 5313116 w 5317085"/>
              <a:gd name="connsiteY3" fmla="*/ 5143500 h 5148965"/>
              <a:gd name="connsiteX4" fmla="*/ 1 w 5317085"/>
              <a:gd name="connsiteY4" fmla="*/ 5148965 h 5148965"/>
              <a:gd name="connsiteX0" fmla="*/ 913 w 5317997"/>
              <a:gd name="connsiteY0" fmla="*/ 5148965 h 5148965"/>
              <a:gd name="connsiteX1" fmla="*/ 3485879 w 5317997"/>
              <a:gd name="connsiteY1" fmla="*/ 7495 h 5148965"/>
              <a:gd name="connsiteX2" fmla="*/ 5317997 w 5317997"/>
              <a:gd name="connsiteY2" fmla="*/ 0 h 5148965"/>
              <a:gd name="connsiteX3" fmla="*/ 5314028 w 5317997"/>
              <a:gd name="connsiteY3" fmla="*/ 5143500 h 5148965"/>
              <a:gd name="connsiteX4" fmla="*/ 913 w 5317997"/>
              <a:gd name="connsiteY4" fmla="*/ 5148965 h 5148965"/>
              <a:gd name="connsiteX0" fmla="*/ 883 w 5332957"/>
              <a:gd name="connsiteY0" fmla="*/ 5163955 h 5163955"/>
              <a:gd name="connsiteX1" fmla="*/ 3500839 w 5332957"/>
              <a:gd name="connsiteY1" fmla="*/ 7495 h 5163955"/>
              <a:gd name="connsiteX2" fmla="*/ 5332957 w 5332957"/>
              <a:gd name="connsiteY2" fmla="*/ 0 h 5163955"/>
              <a:gd name="connsiteX3" fmla="*/ 5328988 w 5332957"/>
              <a:gd name="connsiteY3" fmla="*/ 5143500 h 5163955"/>
              <a:gd name="connsiteX4" fmla="*/ 883 w 5332957"/>
              <a:gd name="connsiteY4" fmla="*/ 5163955 h 5163955"/>
              <a:gd name="connsiteX0" fmla="*/ 883 w 5340452"/>
              <a:gd name="connsiteY0" fmla="*/ 5156460 h 5156460"/>
              <a:gd name="connsiteX1" fmla="*/ 3500839 w 5340452"/>
              <a:gd name="connsiteY1" fmla="*/ 0 h 5156460"/>
              <a:gd name="connsiteX2" fmla="*/ 5340452 w 5340452"/>
              <a:gd name="connsiteY2" fmla="*/ 0 h 5156460"/>
              <a:gd name="connsiteX3" fmla="*/ 5328988 w 5340452"/>
              <a:gd name="connsiteY3" fmla="*/ 5136005 h 5156460"/>
              <a:gd name="connsiteX4" fmla="*/ 883 w 5340452"/>
              <a:gd name="connsiteY4" fmla="*/ 5156460 h 5156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0452" h="5156460">
                <a:moveTo>
                  <a:pt x="883" y="5156460"/>
                </a:moveTo>
                <a:cubicBezTo>
                  <a:pt x="-21684" y="5156511"/>
                  <a:pt x="367977" y="4482007"/>
                  <a:pt x="3500839" y="0"/>
                </a:cubicBezTo>
                <a:lnTo>
                  <a:pt x="5340452" y="0"/>
                </a:lnTo>
                <a:cubicBezTo>
                  <a:pt x="5336631" y="1712002"/>
                  <a:pt x="5332809" y="3424003"/>
                  <a:pt x="5328988" y="5136005"/>
                </a:cubicBezTo>
                <a:lnTo>
                  <a:pt x="883" y="5156460"/>
                </a:lnTo>
                <a:close/>
              </a:path>
            </a:pathLst>
          </a:custGeom>
          <a:solidFill>
            <a:schemeClr val="bg2">
              <a:lumMod val="90000"/>
            </a:schemeClr>
          </a:solidFill>
        </p:spPr>
        <p:txBody>
          <a:bodyPr/>
          <a:lstStyle/>
          <a:p>
            <a:endParaRPr lang="fr-FR"/>
          </a:p>
        </p:txBody>
      </p:sp>
      <p:pic>
        <p:nvPicPr>
          <p:cNvPr id="9" name="Image 8">
            <a:extLst>
              <a:ext uri="{FF2B5EF4-FFF2-40B4-BE49-F238E27FC236}">
                <a16:creationId xmlns:a16="http://schemas.microsoft.com/office/drawing/2014/main" id="{C0F01D5F-D858-7A42-AB45-183B1A27A047}"/>
              </a:ext>
            </a:extLst>
          </p:cNvPr>
          <p:cNvPicPr>
            <a:picLocks noChangeAspect="1"/>
          </p:cNvPicPr>
          <p:nvPr userDrawn="1"/>
        </p:nvPicPr>
        <p:blipFill>
          <a:blip r:embed="rId2"/>
          <a:stretch>
            <a:fillRect/>
          </a:stretch>
        </p:blipFill>
        <p:spPr>
          <a:xfrm>
            <a:off x="8488863" y="4512733"/>
            <a:ext cx="391452" cy="391452"/>
          </a:xfrm>
          <a:prstGeom prst="rect">
            <a:avLst/>
          </a:prstGeom>
        </p:spPr>
      </p:pic>
      <p:sp>
        <p:nvSpPr>
          <p:cNvPr id="2"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5" name="Slide Number Placeholder 5">
            <a:extLst>
              <a:ext uri="{FF2B5EF4-FFF2-40B4-BE49-F238E27FC236}">
                <a16:creationId xmlns:a16="http://schemas.microsoft.com/office/drawing/2014/main" id="{6B699EA9-EE8B-C145-A2A7-C3DF4E30E4C5}"/>
              </a:ext>
            </a:extLst>
          </p:cNvPr>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bg1"/>
                </a:solidFill>
              </a:defRPr>
            </a:lvl1pPr>
          </a:lstStyle>
          <a:p>
            <a:fld id="{00980B31-3942-C740-BB12-633EF38F3E47}" type="slidenum">
              <a:rPr lang="fr-FR" smtClean="0"/>
              <a:pPr/>
              <a:t>‹N°›</a:t>
            </a:fld>
            <a:endParaRPr lang="fr-FR"/>
          </a:p>
        </p:txBody>
      </p:sp>
    </p:spTree>
    <p:extLst>
      <p:ext uri="{BB962C8B-B14F-4D97-AF65-F5344CB8AC3E}">
        <p14:creationId xmlns:p14="http://schemas.microsoft.com/office/powerpoint/2010/main" val="88803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UVERTURE_texte et aplat de couleur ">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6E0745-FF6D-B549-84BD-14360EFF54FE}"/>
              </a:ext>
            </a:extLst>
          </p:cNvPr>
          <p:cNvSpPr/>
          <p:nvPr userDrawn="1"/>
        </p:nvSpPr>
        <p:spPr>
          <a:xfrm>
            <a:off x="0" y="0"/>
            <a:ext cx="9144000" cy="5143500"/>
          </a:xfrm>
          <a:prstGeom prst="rect">
            <a:avLst/>
          </a:prstGeom>
          <a:solidFill>
            <a:srgbClr val="B4C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94E1B"/>
              </a:solidFill>
            </a:endParaRPr>
          </a:p>
        </p:txBody>
      </p:sp>
      <p:pic>
        <p:nvPicPr>
          <p:cNvPr id="6" name="Image 5">
            <a:extLst>
              <a:ext uri="{FF2B5EF4-FFF2-40B4-BE49-F238E27FC236}">
                <a16:creationId xmlns:a16="http://schemas.microsoft.com/office/drawing/2014/main" id="{A4BB1770-C633-E444-8271-8A1BE11C903C}"/>
              </a:ext>
            </a:extLst>
          </p:cNvPr>
          <p:cNvPicPr>
            <a:picLocks noChangeAspect="1"/>
          </p:cNvPicPr>
          <p:nvPr userDrawn="1"/>
        </p:nvPicPr>
        <p:blipFill>
          <a:blip r:embed="rId2"/>
          <a:stretch>
            <a:fillRect/>
          </a:stretch>
        </p:blipFill>
        <p:spPr>
          <a:xfrm>
            <a:off x="8488863" y="4512733"/>
            <a:ext cx="391452" cy="391452"/>
          </a:xfrm>
          <a:prstGeom prst="rect">
            <a:avLst/>
          </a:prstGeom>
        </p:spPr>
      </p:pic>
      <p:sp>
        <p:nvSpPr>
          <p:cNvPr id="2" name="Title 1"/>
          <p:cNvSpPr>
            <a:spLocks noGrp="1"/>
          </p:cNvSpPr>
          <p:nvPr>
            <p:ph type="ctrTitle"/>
          </p:nvPr>
        </p:nvSpPr>
        <p:spPr>
          <a:xfrm>
            <a:off x="1143000" y="586978"/>
            <a:ext cx="4373880" cy="1417320"/>
          </a:xfrm>
        </p:spPr>
        <p:txBody>
          <a:bodyPr anchor="b">
            <a:noAutofit/>
          </a:bodyPr>
          <a:lstStyle>
            <a:lvl1pPr algn="l">
              <a:lnSpc>
                <a:spcPct val="100000"/>
              </a:lnSpc>
              <a:defRPr sz="3000" b="1" i="0" cap="all" spc="0" baseline="0">
                <a:solidFill>
                  <a:schemeClr val="bg1"/>
                </a:solidFill>
                <a:latin typeface="century gothic" charset="0"/>
              </a:defRPr>
            </a:lvl1pPr>
          </a:lstStyle>
          <a:p>
            <a:r>
              <a:rPr lang="fr-FR"/>
              <a:t>Cliquez et modifiez le titre</a:t>
            </a:r>
            <a:endParaRPr lang="en-US"/>
          </a:p>
        </p:txBody>
      </p:sp>
      <p:sp>
        <p:nvSpPr>
          <p:cNvPr id="3" name="Subtitle 2"/>
          <p:cNvSpPr>
            <a:spLocks noGrp="1"/>
          </p:cNvSpPr>
          <p:nvPr>
            <p:ph type="subTitle" idx="1"/>
          </p:nvPr>
        </p:nvSpPr>
        <p:spPr>
          <a:xfrm>
            <a:off x="1143000" y="2160508"/>
            <a:ext cx="4373880" cy="1241822"/>
          </a:xfrm>
        </p:spPr>
        <p:txBody>
          <a:bodyPr>
            <a:normAutofit/>
          </a:bodyPr>
          <a:lstStyle>
            <a:lvl1pPr marL="0" indent="0" algn="l">
              <a:lnSpc>
                <a:spcPct val="100000"/>
              </a:lnSpc>
              <a:buNone/>
              <a:defRPr sz="2000"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Cliquez pour modifier le style des sous-titres du masque</a:t>
            </a:r>
            <a:endParaRPr lang="en-US"/>
          </a:p>
        </p:txBody>
      </p:sp>
      <p:sp>
        <p:nvSpPr>
          <p:cNvPr id="8" name="Slide Number Placeholder 5">
            <a:extLst>
              <a:ext uri="{FF2B5EF4-FFF2-40B4-BE49-F238E27FC236}">
                <a16:creationId xmlns:a16="http://schemas.microsoft.com/office/drawing/2014/main" id="{02BFDD25-ECB0-5549-B581-D4CC739FBF35}"/>
              </a:ext>
            </a:extLst>
          </p:cNvPr>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bg1"/>
                </a:solidFill>
              </a:defRPr>
            </a:lvl1pPr>
          </a:lstStyle>
          <a:p>
            <a:fld id="{00980B31-3942-C740-BB12-633EF38F3E47}" type="slidenum">
              <a:rPr lang="fr-FR" smtClean="0"/>
              <a:pPr/>
              <a:t>‹N°›</a:t>
            </a:fld>
            <a:endParaRPr lang="fr-FR"/>
          </a:p>
        </p:txBody>
      </p:sp>
    </p:spTree>
    <p:extLst>
      <p:ext uri="{BB962C8B-B14F-4D97-AF65-F5344CB8AC3E}">
        <p14:creationId xmlns:p14="http://schemas.microsoft.com/office/powerpoint/2010/main" val="11929850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13.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2.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fr-FR"/>
              <a:t>test</a:t>
            </a:r>
            <a:endParaRPr lang="en-US"/>
          </a:p>
        </p:txBody>
      </p:sp>
      <p:sp>
        <p:nvSpPr>
          <p:cNvPr id="3" name="Text Placeholder 2"/>
          <p:cNvSpPr>
            <a:spLocks noGrp="1"/>
          </p:cNvSpPr>
          <p:nvPr>
            <p:ph type="body" idx="1"/>
          </p:nvPr>
        </p:nvSpPr>
        <p:spPr>
          <a:xfrm>
            <a:off x="628650" y="1369219"/>
            <a:ext cx="7886700" cy="267890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4630341"/>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BE030C2-12A1-0745-B016-14FF3DD15EE1}" type="datetimeFigureOut">
              <a:rPr lang="fr-FR" smtClean="0"/>
              <a:t>30/04/2026</a:t>
            </a:fld>
            <a:endParaRPr lang="fr-FR"/>
          </a:p>
        </p:txBody>
      </p:sp>
      <p:sp>
        <p:nvSpPr>
          <p:cNvPr id="5" name="Footer Placeholder 4"/>
          <p:cNvSpPr>
            <a:spLocks noGrp="1"/>
          </p:cNvSpPr>
          <p:nvPr>
            <p:ph type="ftr" sz="quarter" idx="3"/>
          </p:nvPr>
        </p:nvSpPr>
        <p:spPr>
          <a:xfrm>
            <a:off x="3028950" y="4630341"/>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84579" y="4630341"/>
            <a:ext cx="428625"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0980B31-3942-C740-BB12-633EF38F3E47}" type="slidenum">
              <a:rPr lang="fr-FR" smtClean="0"/>
              <a:t>‹N°›</a:t>
            </a:fld>
            <a:endParaRPr lang="fr-FR"/>
          </a:p>
        </p:txBody>
      </p:sp>
    </p:spTree>
    <p:extLst>
      <p:ext uri="{BB962C8B-B14F-4D97-AF65-F5344CB8AC3E}">
        <p14:creationId xmlns:p14="http://schemas.microsoft.com/office/powerpoint/2010/main" val="1641843551"/>
      </p:ext>
    </p:extLst>
  </p:cSld>
  <p:clrMap bg1="lt1" tx1="dk1" bg2="lt2" tx2="dk2" accent1="accent1" accent2="accent2" accent3="accent3" accent4="accent4" accent5="accent5" accent6="accent6" hlink="hlink" folHlink="folHlink"/>
  <p:sldLayoutIdLst>
    <p:sldLayoutId id="2147483758" r:id="rId1"/>
    <p:sldLayoutId id="2147483777" r:id="rId2"/>
    <p:sldLayoutId id="2147483764" r:id="rId3"/>
    <p:sldLayoutId id="2147483674" r:id="rId4"/>
    <p:sldLayoutId id="2147483752" r:id="rId5"/>
    <p:sldLayoutId id="2147483753" r:id="rId6"/>
    <p:sldLayoutId id="2147483754" r:id="rId7"/>
    <p:sldLayoutId id="2147483709" r:id="rId8"/>
    <p:sldLayoutId id="2147483759" r:id="rId9"/>
    <p:sldLayoutId id="2147483755" r:id="rId10"/>
    <p:sldLayoutId id="2147483756" r:id="rId11"/>
    <p:sldLayoutId id="2147483757" r:id="rId12"/>
    <p:sldLayoutId id="2147483712" r:id="rId13"/>
    <p:sldLayoutId id="2147483713" r:id="rId14"/>
    <p:sldLayoutId id="2147483723" r:id="rId15"/>
    <p:sldLayoutId id="2147483760" r:id="rId16"/>
    <p:sldLayoutId id="2147483761" r:id="rId17"/>
    <p:sldLayoutId id="2147483762" r:id="rId18"/>
    <p:sldLayoutId id="2147483763" r:id="rId19"/>
    <p:sldLayoutId id="2147483724" r:id="rId20"/>
    <p:sldLayoutId id="2147483746" r:id="rId21"/>
    <p:sldLayoutId id="2147483747" r:id="rId22"/>
    <p:sldLayoutId id="2147483748" r:id="rId23"/>
    <p:sldLayoutId id="2147483727" r:id="rId24"/>
    <p:sldLayoutId id="2147483728" r:id="rId25"/>
    <p:sldLayoutId id="2147483730" r:id="rId26"/>
    <p:sldLayoutId id="2147483731" r:id="rId27"/>
    <p:sldLayoutId id="2147483732" r:id="rId28"/>
    <p:sldLayoutId id="2147483733" r:id="rId29"/>
    <p:sldLayoutId id="2147483734" r:id="rId30"/>
    <p:sldLayoutId id="2147483675" r:id="rId31"/>
    <p:sldLayoutId id="2147483744" r:id="rId32"/>
    <p:sldLayoutId id="2147483678" r:id="rId33"/>
    <p:sldLayoutId id="2147483679" r:id="rId34"/>
    <p:sldLayoutId id="2147483681" r:id="rId35"/>
    <p:sldLayoutId id="2147483682" r:id="rId36"/>
    <p:sldLayoutId id="2147483778" r:id="rId37"/>
  </p:sldLayoutIdLst>
  <p:txStyles>
    <p:titleStyle>
      <a:lvl1pPr algn="l" defTabSz="6858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E019A8E-51C1-45C3-B0FD-B44802EBC0D9}" type="datetimeFigureOut">
              <a:rPr lang="fr-FR" smtClean="0"/>
              <a:t>30/04/2026</a:t>
            </a:fld>
            <a:endParaRPr lang="fr-FR"/>
          </a:p>
        </p:txBody>
      </p:sp>
      <p:sp>
        <p:nvSpPr>
          <p:cNvPr id="7" name="Rectangle 6">
            <a:extLst>
              <a:ext uri="{FF2B5EF4-FFF2-40B4-BE49-F238E27FC236}">
                <a16:creationId xmlns:a16="http://schemas.microsoft.com/office/drawing/2014/main" id="{9F4B4B03-D133-0944-8893-630D3986222A}"/>
              </a:ext>
            </a:extLst>
          </p:cNvPr>
          <p:cNvSpPr/>
          <p:nvPr userDrawn="1"/>
        </p:nvSpPr>
        <p:spPr>
          <a:xfrm>
            <a:off x="0" y="0"/>
            <a:ext cx="108284" cy="5143500"/>
          </a:xfrm>
          <a:prstGeom prst="rect">
            <a:avLst/>
          </a:prstGeom>
          <a:solidFill>
            <a:srgbClr val="2B83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2B8335"/>
              </a:solidFill>
            </a:endParaRPr>
          </a:p>
        </p:txBody>
      </p:sp>
      <p:pic>
        <p:nvPicPr>
          <p:cNvPr id="9" name="Image 8">
            <a:extLst>
              <a:ext uri="{FF2B5EF4-FFF2-40B4-BE49-F238E27FC236}">
                <a16:creationId xmlns:a16="http://schemas.microsoft.com/office/drawing/2014/main" id="{53F494FB-43C5-0B43-8806-861B679A4A70}"/>
              </a:ext>
            </a:extLst>
          </p:cNvPr>
          <p:cNvPicPr>
            <a:picLocks noChangeAspect="1"/>
          </p:cNvPicPr>
          <p:nvPr userDrawn="1"/>
        </p:nvPicPr>
        <p:blipFill>
          <a:blip r:embed="rId13"/>
          <a:stretch>
            <a:fillRect/>
          </a:stretch>
        </p:blipFill>
        <p:spPr>
          <a:xfrm>
            <a:off x="8089271" y="4517318"/>
            <a:ext cx="852157" cy="433214"/>
          </a:xfrm>
          <a:prstGeom prst="rect">
            <a:avLst/>
          </a:prstGeom>
        </p:spPr>
      </p:pic>
    </p:spTree>
    <p:extLst>
      <p:ext uri="{BB962C8B-B14F-4D97-AF65-F5344CB8AC3E}">
        <p14:creationId xmlns:p14="http://schemas.microsoft.com/office/powerpoint/2010/main" val="351105618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xStyles>
    <p:titleStyle>
      <a:lvl1pPr algn="l" defTabSz="914400" rtl="0" eaLnBrk="1" latinLnBrk="0" hangingPunct="1">
        <a:lnSpc>
          <a:spcPct val="90000"/>
        </a:lnSpc>
        <a:spcBef>
          <a:spcPct val="0"/>
        </a:spcBef>
        <a:buNone/>
        <a:defRPr sz="3000" b="1" i="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26.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3.png"/><Relationship Id="rId1"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hyperlink" Target="https://www.calameo.com/read/006935490d0afc41e89b6?page=1"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3.png"/><Relationship Id="rId1" Type="http://schemas.openxmlformats.org/officeDocument/2006/relationships/slideLayout" Target="../slideLayouts/slideLayout33.xml"/><Relationship Id="rId5" Type="http://schemas.openxmlformats.org/officeDocument/2006/relationships/image" Target="../media/image10.pn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3.png"/><Relationship Id="rId1"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hyperlink" Target="https://plateforme-collective.org/" TargetMode="External"/><Relationship Id="rId2" Type="http://schemas.openxmlformats.org/officeDocument/2006/relationships/image" Target="../media/image13.png"/><Relationship Id="rId1" Type="http://schemas.openxmlformats.org/officeDocument/2006/relationships/slideLayout" Target="../slideLayouts/slideLayout33.xml"/><Relationship Id="rId6" Type="http://schemas.openxmlformats.org/officeDocument/2006/relationships/image" Target="../media/image15.png"/><Relationship Id="rId5" Type="http://schemas.openxmlformats.org/officeDocument/2006/relationships/image" Target="../media/image38.jpeg"/><Relationship Id="rId4" Type="http://schemas.openxmlformats.org/officeDocument/2006/relationships/hyperlink" Target="mailto:ressourceries.paca.mobilier@gmail.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39.jpe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png"/><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 Id="rId6" Type="http://schemas.openxmlformats.org/officeDocument/2006/relationships/image" Target="../media/image10.png"/><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www.terracycle.com/fr-FR/brigades/bic-fr" TargetMode="External"/><Relationship Id="rId2" Type="http://schemas.openxmlformats.org/officeDocument/2006/relationships/image" Target="../media/image13.png"/><Relationship Id="rId1" Type="http://schemas.openxmlformats.org/officeDocument/2006/relationships/slideLayout" Target="../slideLayouts/slideLayout33.xml"/><Relationship Id="rId6" Type="http://schemas.openxmlformats.org/officeDocument/2006/relationships/hyperlink" Target="https://www.jerecyclemespiles.com/carte-des-points-de-collecte/" TargetMode="External"/><Relationship Id="rId5" Type="http://schemas.openxmlformats.org/officeDocument/2006/relationships/image" Target="../media/image45.jpeg"/><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6.jpe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47.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48.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hyperlink" Target="https://fresqueduclimat.org/" TargetMode="External"/><Relationship Id="rId2" Type="http://schemas.openxmlformats.org/officeDocument/2006/relationships/image" Target="../media/image13.png"/><Relationship Id="rId1" Type="http://schemas.openxmlformats.org/officeDocument/2006/relationships/slideLayout" Target="../slideLayouts/slideLayout33.xml"/><Relationship Id="rId6" Type="http://schemas.openxmlformats.org/officeDocument/2006/relationships/image" Target="../media/image50.jpeg"/><Relationship Id="rId5" Type="http://schemas.openxmlformats.org/officeDocument/2006/relationships/image" Target="../media/image15.png"/><Relationship Id="rId4" Type="http://schemas.openxmlformats.org/officeDocument/2006/relationships/hyperlink" Target="https://www.2tonnes.or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hyperlink" Target="https://dechets.ampmetropole.fr/pro/gestion-reduction-reutilisation-recyclage/communes/" TargetMode="External"/><Relationship Id="rId2" Type="http://schemas.openxmlformats.org/officeDocument/2006/relationships/image" Target="../media/image13.png"/><Relationship Id="rId1" Type="http://schemas.openxmlformats.org/officeDocument/2006/relationships/slideLayout" Target="../slideLayouts/slideLayout33.xml"/><Relationship Id="rId5" Type="http://schemas.openxmlformats.org/officeDocument/2006/relationships/image" Target="../media/image52.jpe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3.jpe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3.xml"/><Relationship Id="rId6" Type="http://schemas.openxmlformats.org/officeDocument/2006/relationships/hyperlink" Target="https://www.bing.com/videos/riverview/relatedvideo?q=centre+de+tri+jas+de+rhodes+pennes+mirabeau&amp;&amp;mid=99864F2462F2B7221C2399864F2462F2B7221C23&amp;&amp;mmscn=stvo&amp;FORM=VRDGAR" TargetMode="External"/><Relationship Id="rId5" Type="http://schemas.openxmlformats.org/officeDocument/2006/relationships/hyperlink" Target="https://www.zerowastefrance.org/wp-content/uploads/2018/07/zd-au-bureau-zwf.pdf" TargetMode="External"/><Relationship Id="rId4" Type="http://schemas.openxmlformats.org/officeDocument/2006/relationships/hyperlink" Target="https://librairie.ademe.fr/cadic/6698/guide-ecoresponsable-bureau.pdf"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hyperlink" Target="https://dechets.ampmetropole.fr/particuliers/je-participe/defi-familles-zero-dechet/" TargetMode="Externa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20.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hyperlink" Target="https://www.oecd-ilibrary.org/fr/environment/global-plastics-outlook_aa1edf33-en" TargetMode="Externa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22.jpe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23.jpe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773621" y="2571750"/>
            <a:ext cx="4794851" cy="1451672"/>
          </a:xfrm>
          <a:solidFill>
            <a:schemeClr val="bg1"/>
          </a:solidFill>
        </p:spPr>
        <p:txBody>
          <a:bodyPr anchor="t"/>
          <a:lstStyle/>
          <a:p>
            <a:r>
              <a:rPr lang="fr-FR">
                <a:solidFill>
                  <a:srgbClr val="3DA436"/>
                </a:solidFill>
                <a:latin typeface="century gothic"/>
              </a:rPr>
              <a:t>Eco-</a:t>
            </a:r>
            <a:r>
              <a:rPr lang="fr-FR" err="1">
                <a:solidFill>
                  <a:srgbClr val="3DA436"/>
                </a:solidFill>
                <a:latin typeface="century gothic"/>
              </a:rPr>
              <a:t>exemplarite</a:t>
            </a:r>
          </a:p>
        </p:txBody>
      </p:sp>
      <p:sp>
        <p:nvSpPr>
          <p:cNvPr id="3" name="Sous-titre 2"/>
          <p:cNvSpPr>
            <a:spLocks noGrp="1"/>
          </p:cNvSpPr>
          <p:nvPr>
            <p:ph type="subTitle" idx="1"/>
          </p:nvPr>
        </p:nvSpPr>
        <p:spPr>
          <a:xfrm>
            <a:off x="4841133" y="3587286"/>
            <a:ext cx="1727339" cy="312897"/>
          </a:xfrm>
          <a:solidFill>
            <a:srgbClr val="3DA436"/>
          </a:solidFill>
        </p:spPr>
        <p:txBody>
          <a:bodyPr vert="horz" lIns="91440" tIns="45720" rIns="91440" bIns="45720" rtlCol="0" anchor="t">
            <a:noAutofit/>
          </a:bodyPr>
          <a:lstStyle/>
          <a:p>
            <a:r>
              <a:rPr lang="fr-FR" sz="900"/>
              <a:t>Le zéro déchet au bureau</a:t>
            </a:r>
          </a:p>
        </p:txBody>
      </p:sp>
    </p:spTree>
    <p:extLst>
      <p:ext uri="{BB962C8B-B14F-4D97-AF65-F5344CB8AC3E}">
        <p14:creationId xmlns:p14="http://schemas.microsoft.com/office/powerpoint/2010/main" val="91726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418541" y="904166"/>
            <a:ext cx="6411120" cy="531494"/>
          </a:xfrm>
        </p:spPr>
        <p:txBody>
          <a:bodyPr vert="horz" lIns="91440" tIns="45720" rIns="91440" bIns="45720" rtlCol="0" anchor="t">
            <a:noAutofit/>
          </a:bodyPr>
          <a:lstStyle/>
          <a:p>
            <a:r>
              <a:rPr lang="fr-FR" sz="1800">
                <a:solidFill>
                  <a:srgbClr val="3DA436"/>
                </a:solidFill>
              </a:rPr>
              <a:t>UN CADRE REGLEMENTAIRE MAIS AUSSI INCITATIF</a:t>
            </a:r>
            <a:endParaRPr lang="fr-FR" sz="18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418541" y="273232"/>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sp>
        <p:nvSpPr>
          <p:cNvPr id="3" name="Rectangle 2"/>
          <p:cNvSpPr/>
          <p:nvPr/>
        </p:nvSpPr>
        <p:spPr>
          <a:xfrm>
            <a:off x="6336506" y="2964656"/>
            <a:ext cx="2514401" cy="1012094"/>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70000"/>
              </a:lnSpc>
            </a:pPr>
            <a:r>
              <a:rPr lang="fr-FR">
                <a:solidFill>
                  <a:schemeClr val="bg1"/>
                </a:solidFill>
              </a:rPr>
              <a:t>Dans tous les domaines de la vie : j’agis, je réduis !</a:t>
            </a:r>
          </a:p>
        </p:txBody>
      </p:sp>
      <p:pic>
        <p:nvPicPr>
          <p:cNvPr id="4" name="Image 3"/>
          <p:cNvPicPr>
            <a:picLocks noChangeAspect="1"/>
          </p:cNvPicPr>
          <p:nvPr/>
        </p:nvPicPr>
        <p:blipFill>
          <a:blip r:embed="rId5"/>
          <a:stretch>
            <a:fillRect/>
          </a:stretch>
        </p:blipFill>
        <p:spPr>
          <a:xfrm>
            <a:off x="6103526" y="1251412"/>
            <a:ext cx="2747381" cy="1589527"/>
          </a:xfrm>
          <a:prstGeom prst="rect">
            <a:avLst/>
          </a:prstGeom>
        </p:spPr>
      </p:pic>
      <p:sp>
        <p:nvSpPr>
          <p:cNvPr id="10" name="Espace réservé du contenu 2">
            <a:extLst>
              <a:ext uri="{FF2B5EF4-FFF2-40B4-BE49-F238E27FC236}">
                <a16:creationId xmlns:a16="http://schemas.microsoft.com/office/drawing/2014/main" id="{A411E13C-6B73-624D-AA46-F5A2078E0289}"/>
              </a:ext>
            </a:extLst>
          </p:cNvPr>
          <p:cNvSpPr txBox="1">
            <a:spLocks/>
          </p:cNvSpPr>
          <p:nvPr/>
        </p:nvSpPr>
        <p:spPr>
          <a:xfrm>
            <a:off x="418879" y="1419229"/>
            <a:ext cx="5229430" cy="2828095"/>
          </a:xfrm>
          <a:prstGeom prst="rect">
            <a:avLst/>
          </a:prstGeom>
        </p:spPr>
        <p:txBody>
          <a:bodyPr vert="horz" lIns="91440" tIns="45720" rIns="91440" bIns="45720" rtlCol="0" anchor="t">
            <a:no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defTabSz="914400">
              <a:lnSpc>
                <a:spcPct val="120000"/>
              </a:lnSpc>
              <a:spcBef>
                <a:spcPts val="1000"/>
              </a:spcBef>
              <a:spcAft>
                <a:spcPts val="600"/>
              </a:spcAft>
            </a:pPr>
            <a:r>
              <a:rPr lang="fr-FR" sz="1200" b="0">
                <a:solidFill>
                  <a:schemeClr val="tx1"/>
                </a:solidFill>
              </a:rPr>
              <a:t>Les </a:t>
            </a:r>
            <a:r>
              <a:rPr lang="fr-FR" sz="1200">
                <a:solidFill>
                  <a:schemeClr val="tx1"/>
                </a:solidFill>
              </a:rPr>
              <a:t>communes sont règlementairement responsables des déchets produits au sein de leurs différents services</a:t>
            </a:r>
            <a:r>
              <a:rPr lang="fr-FR" sz="1200" b="0">
                <a:solidFill>
                  <a:schemeClr val="tx1"/>
                </a:solidFill>
              </a:rPr>
              <a:t>. Elles ont l'</a:t>
            </a:r>
            <a:r>
              <a:rPr lang="fr-FR" sz="1200">
                <a:solidFill>
                  <a:schemeClr val="tx1"/>
                </a:solidFill>
              </a:rPr>
              <a:t>obligation de travailler sur la prévention et de trier les déchets.</a:t>
            </a:r>
            <a:endParaRPr lang="fr-FR">
              <a:solidFill>
                <a:schemeClr val="tx1"/>
              </a:solidFill>
            </a:endParaRPr>
          </a:p>
          <a:p>
            <a:pPr defTabSz="914400">
              <a:lnSpc>
                <a:spcPct val="120000"/>
              </a:lnSpc>
              <a:spcBef>
                <a:spcPts val="1000"/>
              </a:spcBef>
              <a:spcAft>
                <a:spcPts val="600"/>
              </a:spcAft>
            </a:pPr>
            <a:r>
              <a:rPr lang="fr-FR" sz="1200" b="0">
                <a:solidFill>
                  <a:schemeClr val="tx1"/>
                </a:solidFill>
              </a:rPr>
              <a:t>Elles sont soumises à la </a:t>
            </a:r>
            <a:r>
              <a:rPr lang="fr-FR" sz="1200">
                <a:solidFill>
                  <a:schemeClr val="tx1"/>
                </a:solidFill>
              </a:rPr>
              <a:t>Redevance Spéciale</a:t>
            </a:r>
            <a:r>
              <a:rPr lang="fr-FR" sz="1200" b="0">
                <a:solidFill>
                  <a:schemeClr val="tx1"/>
                </a:solidFill>
              </a:rPr>
              <a:t>. Comme les entreprises, associations, en tant que professionnels, elles paient en fonction de la quantité de déchets qu’elles produisent.</a:t>
            </a:r>
            <a:br>
              <a:rPr lang="fr-FR" sz="1200" b="0"/>
            </a:br>
            <a:r>
              <a:rPr lang="fr-FR" sz="1200">
                <a:solidFill>
                  <a:schemeClr val="tx1"/>
                </a:solidFill>
                <a:latin typeface="Century Gothic"/>
                <a:ea typeface="Calibri"/>
                <a:cs typeface="Calibri"/>
              </a:rPr>
              <a:t>Réduire les déchets de la commune, c'est réduire sa facture.</a:t>
            </a:r>
            <a:endParaRPr lang="fr-FR">
              <a:solidFill>
                <a:schemeClr val="tx1"/>
              </a:solidFill>
            </a:endParaRPr>
          </a:p>
          <a:p>
            <a:pPr lvl="1">
              <a:lnSpc>
                <a:spcPct val="100000"/>
              </a:lnSpc>
              <a:buClr>
                <a:srgbClr val="00B0E9"/>
              </a:buClr>
            </a:pPr>
            <a:r>
              <a:rPr lang="fr-FR" sz="1200"/>
              <a:t>Les grands principes pour bien gérer ses déchets, </a:t>
            </a:r>
            <a:br>
              <a:rPr lang="fr-FR" sz="1200"/>
            </a:br>
            <a:r>
              <a:rPr lang="fr-FR" sz="1200"/>
              <a:t>y compris au bureau :</a:t>
            </a:r>
          </a:p>
          <a:p>
            <a:pPr lvl="1">
              <a:buClr>
                <a:srgbClr val="B4CC1C"/>
              </a:buClr>
            </a:pPr>
            <a:r>
              <a:rPr lang="fr-FR" sz="1200" b="1"/>
              <a:t>REDUIRE</a:t>
            </a:r>
          </a:p>
          <a:p>
            <a:pPr lvl="1">
              <a:buClr>
                <a:srgbClr val="B4CC1C"/>
              </a:buClr>
            </a:pPr>
            <a:r>
              <a:rPr lang="fr-FR" sz="1200" b="1"/>
              <a:t>REUTILISER</a:t>
            </a:r>
          </a:p>
          <a:p>
            <a:pPr lvl="1">
              <a:buClr>
                <a:srgbClr val="B4CC1C"/>
              </a:buClr>
            </a:pPr>
            <a:r>
              <a:rPr lang="fr-FR" sz="1200" b="1"/>
              <a:t>RECYCLER</a:t>
            </a:r>
            <a:endParaRPr lang="fr-FR" sz="1200"/>
          </a:p>
        </p:txBody>
      </p:sp>
      <p:sp>
        <p:nvSpPr>
          <p:cNvPr id="7" name="TextBox 6">
            <a:extLst>
              <a:ext uri="{FF2B5EF4-FFF2-40B4-BE49-F238E27FC236}">
                <a16:creationId xmlns:a16="http://schemas.microsoft.com/office/drawing/2014/main" id="{8299F2CC-70FE-47F6-F1B6-0A97E6D287A7}"/>
              </a:ext>
            </a:extLst>
          </p:cNvPr>
          <p:cNvSpPr txBox="1"/>
          <p:nvPr/>
        </p:nvSpPr>
        <p:spPr>
          <a:xfrm>
            <a:off x="4335002" y="4621258"/>
            <a:ext cx="155190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chemeClr val="tx1">
                    <a:tint val="75000"/>
                  </a:schemeClr>
                </a:solidFill>
              </a:rPr>
              <a:t>Le </a:t>
            </a:r>
            <a:r>
              <a:rPr lang="en-US" sz="900" err="1">
                <a:solidFill>
                  <a:schemeClr val="tx1">
                    <a:tint val="75000"/>
                  </a:schemeClr>
                </a:solidFill>
              </a:rPr>
              <a:t>contexte</a:t>
            </a:r>
          </a:p>
        </p:txBody>
      </p:sp>
    </p:spTree>
    <p:extLst>
      <p:ext uri="{BB962C8B-B14F-4D97-AF65-F5344CB8AC3E}">
        <p14:creationId xmlns:p14="http://schemas.microsoft.com/office/powerpoint/2010/main" val="3004967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A74F1-379E-7782-E8B8-45CD21720D08}"/>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7836A374-5B81-7E54-F73B-1742C0BF1FB4}"/>
              </a:ext>
            </a:extLst>
          </p:cNvPr>
          <p:cNvSpPr>
            <a:spLocks noGrp="1"/>
          </p:cNvSpPr>
          <p:nvPr>
            <p:ph type="ctrTitle"/>
          </p:nvPr>
        </p:nvSpPr>
        <p:spPr>
          <a:xfrm>
            <a:off x="349140" y="181181"/>
            <a:ext cx="8004176" cy="551912"/>
          </a:xfrm>
        </p:spPr>
        <p:txBody>
          <a:bodyPr/>
          <a:lstStyle/>
          <a:p>
            <a:r>
              <a:rPr lang="fr-FR">
                <a:solidFill>
                  <a:srgbClr val="3DA436"/>
                </a:solidFill>
                <a:latin typeface="century gothic"/>
              </a:rPr>
              <a:t>REDUIRE les déchets au bureau</a:t>
            </a:r>
            <a:endParaRPr lang="fr-FR">
              <a:solidFill>
                <a:srgbClr val="3DA436"/>
              </a:solidFill>
            </a:endParaRPr>
          </a:p>
        </p:txBody>
      </p:sp>
      <p:sp>
        <p:nvSpPr>
          <p:cNvPr id="6" name="Sous-titre 5">
            <a:extLst>
              <a:ext uri="{FF2B5EF4-FFF2-40B4-BE49-F238E27FC236}">
                <a16:creationId xmlns:a16="http://schemas.microsoft.com/office/drawing/2014/main" id="{DFF73563-A4C6-76D4-A4EC-5CA89D9388A7}"/>
              </a:ext>
            </a:extLst>
          </p:cNvPr>
          <p:cNvSpPr>
            <a:spLocks noGrp="1"/>
          </p:cNvSpPr>
          <p:nvPr>
            <p:ph type="subTitle" idx="1"/>
          </p:nvPr>
        </p:nvSpPr>
        <p:spPr>
          <a:xfrm>
            <a:off x="447675" y="892713"/>
            <a:ext cx="3031331" cy="460569"/>
          </a:xfrm>
        </p:spPr>
        <p:txBody>
          <a:bodyPr vert="horz" lIns="91440" tIns="45720" rIns="91440" bIns="45720" rtlCol="0" anchor="t">
            <a:normAutofit/>
          </a:bodyPr>
          <a:lstStyle/>
          <a:p>
            <a:r>
              <a:rPr lang="fr-FR" sz="1800">
                <a:solidFill>
                  <a:srgbClr val="3DA436"/>
                </a:solidFill>
              </a:rPr>
              <a:t>MON KIT ZERO DECHET</a:t>
            </a:r>
            <a:endParaRPr lang="fr-FR" sz="1600" b="0">
              <a:solidFill>
                <a:schemeClr val="tx1"/>
              </a:solidFill>
            </a:endParaRPr>
          </a:p>
          <a:p>
            <a:pPr marL="285750" indent="-285750">
              <a:buFont typeface="Arial" panose="020B0604020202020204" pitchFamily="34" charset="0"/>
              <a:buChar char="•"/>
            </a:pPr>
            <a:endParaRPr lang="fr-FR" sz="1600">
              <a:solidFill>
                <a:schemeClr val="tx1"/>
              </a:solidFill>
            </a:endParaRPr>
          </a:p>
        </p:txBody>
      </p:sp>
      <p:pic>
        <p:nvPicPr>
          <p:cNvPr id="8" name="Image 7">
            <a:extLst>
              <a:ext uri="{FF2B5EF4-FFF2-40B4-BE49-F238E27FC236}">
                <a16:creationId xmlns:a16="http://schemas.microsoft.com/office/drawing/2014/main" id="{7EFF0103-CC5A-9AA1-74E1-90846FD7BA73}"/>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8C2A082E-0E27-D76C-1438-CD73832DD6B9}"/>
              </a:ext>
            </a:extLst>
          </p:cNvPr>
          <p:cNvPicPr>
            <a:picLocks noChangeAspect="1"/>
          </p:cNvPicPr>
          <p:nvPr/>
        </p:nvPicPr>
        <p:blipFill>
          <a:blip r:embed="rId4"/>
          <a:stretch>
            <a:fillRect/>
          </a:stretch>
        </p:blipFill>
        <p:spPr>
          <a:xfrm>
            <a:off x="8356702" y="4415051"/>
            <a:ext cx="680720" cy="680720"/>
          </a:xfrm>
          <a:prstGeom prst="rect">
            <a:avLst/>
          </a:prstGeom>
        </p:spPr>
      </p:pic>
      <p:pic>
        <p:nvPicPr>
          <p:cNvPr id="3" name="Picture 2">
            <a:extLst>
              <a:ext uri="{FF2B5EF4-FFF2-40B4-BE49-F238E27FC236}">
                <a16:creationId xmlns:a16="http://schemas.microsoft.com/office/drawing/2014/main" id="{5E155546-BB21-55A8-2DB4-9C9194577D4F}"/>
              </a:ext>
            </a:extLst>
          </p:cNvPr>
          <p:cNvPicPr>
            <a:picLocks noChangeAspect="1"/>
          </p:cNvPicPr>
          <p:nvPr/>
        </p:nvPicPr>
        <p:blipFill>
          <a:blip r:embed="rId5"/>
          <a:stretch>
            <a:fillRect/>
          </a:stretch>
        </p:blipFill>
        <p:spPr>
          <a:xfrm>
            <a:off x="6746676" y="969764"/>
            <a:ext cx="2401491" cy="3409355"/>
          </a:xfrm>
          <a:prstGeom prst="rect">
            <a:avLst/>
          </a:prstGeom>
        </p:spPr>
      </p:pic>
      <p:sp>
        <p:nvSpPr>
          <p:cNvPr id="4" name="Espace réservé du contenu 3">
            <a:extLst>
              <a:ext uri="{FF2B5EF4-FFF2-40B4-BE49-F238E27FC236}">
                <a16:creationId xmlns:a16="http://schemas.microsoft.com/office/drawing/2014/main" id="{41548F72-9F34-F36E-0686-D0C8EE5166CB}"/>
              </a:ext>
            </a:extLst>
          </p:cNvPr>
          <p:cNvSpPr>
            <a:spLocks noGrp="1"/>
          </p:cNvSpPr>
          <p:nvPr/>
        </p:nvSpPr>
        <p:spPr>
          <a:xfrm>
            <a:off x="446869" y="1639718"/>
            <a:ext cx="5945059" cy="2566007"/>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Clr>
                <a:srgbClr val="B4CC1C"/>
              </a:buClr>
              <a:buFont typeface="Century Gothic" panose="020B0502020202020204" pitchFamily="34" charset="0"/>
              <a:buChar char="/"/>
            </a:pPr>
            <a:r>
              <a:rPr lang="fr-FR" sz="1200" b="1"/>
              <a:t>Une tasse</a:t>
            </a:r>
            <a:r>
              <a:rPr lang="fr-FR" sz="1200"/>
              <a:t>, un verre à la place d’un gobelet jetable</a:t>
            </a:r>
          </a:p>
          <a:p>
            <a:pPr>
              <a:buClr>
                <a:srgbClr val="B4CC1C"/>
              </a:buClr>
              <a:buFont typeface="Century Gothic" panose="020B0502020202020204" pitchFamily="34" charset="0"/>
              <a:buChar char="/"/>
            </a:pPr>
            <a:r>
              <a:rPr lang="fr-FR" sz="1200" b="1"/>
              <a:t>Une gourde </a:t>
            </a:r>
            <a:r>
              <a:rPr lang="fr-FR" sz="1200"/>
              <a:t>en métal ou en verre à la place des bouteilles en plastique</a:t>
            </a:r>
          </a:p>
          <a:p>
            <a:pPr marL="342900">
              <a:buClr>
                <a:srgbClr val="B4CC1C"/>
              </a:buClr>
              <a:buFont typeface="Arial" charset="0"/>
              <a:buChar char="•"/>
            </a:pPr>
            <a:r>
              <a:rPr lang="fr-FR" sz="1200" i="1"/>
              <a:t>Nota : l’eau du robinet est d’excellente qualité dans notre département</a:t>
            </a:r>
          </a:p>
          <a:p>
            <a:pPr>
              <a:buClr>
                <a:srgbClr val="B4CC1C"/>
              </a:buClr>
              <a:buFont typeface="Century Gothic" panose="020B0502020202020204" pitchFamily="34" charset="0"/>
              <a:buChar char="/"/>
            </a:pPr>
            <a:r>
              <a:rPr lang="fr-FR" sz="1200" b="1"/>
              <a:t>Une boule à thé </a:t>
            </a:r>
            <a:r>
              <a:rPr lang="fr-FR" sz="1200"/>
              <a:t>ou du café moulu</a:t>
            </a:r>
          </a:p>
          <a:p>
            <a:pPr>
              <a:buClr>
                <a:srgbClr val="B4CC1C"/>
              </a:buClr>
              <a:buFont typeface="Century Gothic" panose="020B0502020202020204" pitchFamily="34" charset="0"/>
              <a:buChar char="/"/>
            </a:pPr>
            <a:r>
              <a:rPr lang="fr-FR" sz="1200" b="1"/>
              <a:t>Couverts réutilisables </a:t>
            </a:r>
            <a:r>
              <a:rPr lang="fr-FR" sz="1200"/>
              <a:t>: pour éviter les couverts jetables (même en bois !) </a:t>
            </a:r>
          </a:p>
          <a:p>
            <a:pPr>
              <a:buClr>
                <a:srgbClr val="B4CC1C"/>
              </a:buClr>
              <a:buFont typeface="Century Gothic" panose="020B0502020202020204" pitchFamily="34" charset="0"/>
              <a:buChar char="/"/>
            </a:pPr>
            <a:r>
              <a:rPr lang="fr-FR" sz="1200" b="1"/>
              <a:t>Boîte repas </a:t>
            </a:r>
            <a:r>
              <a:rPr lang="fr-FR" sz="1200"/>
              <a:t>(type </a:t>
            </a:r>
            <a:r>
              <a:rPr lang="fr-FR" sz="1200" err="1"/>
              <a:t>Lunchbox</a:t>
            </a:r>
            <a:r>
              <a:rPr lang="fr-FR" sz="1200"/>
              <a:t>) : pour les repas à emporter </a:t>
            </a:r>
          </a:p>
          <a:p>
            <a:pPr>
              <a:buClr>
                <a:srgbClr val="B4CC1C"/>
              </a:buClr>
              <a:buFont typeface="Century Gothic" panose="020B0502020202020204" pitchFamily="34" charset="0"/>
              <a:buChar char="/"/>
            </a:pPr>
            <a:r>
              <a:rPr lang="fr-FR" sz="1200" b="1"/>
              <a:t>Serviette de table </a:t>
            </a:r>
            <a:r>
              <a:rPr lang="fr-FR" sz="1200"/>
              <a:t>: pour ne plus consommer des tonnes de papier essuie-tout </a:t>
            </a:r>
          </a:p>
          <a:p>
            <a:pPr>
              <a:buClr>
                <a:srgbClr val="B4CC1C"/>
              </a:buClr>
              <a:buFont typeface="Century Gothic" panose="020B0502020202020204" pitchFamily="34" charset="0"/>
              <a:buChar char="/"/>
            </a:pPr>
            <a:r>
              <a:rPr lang="fr-FR" sz="1200" b="1"/>
              <a:t>Torchon individuel </a:t>
            </a:r>
            <a:r>
              <a:rPr lang="fr-FR" sz="1200"/>
              <a:t>pour l'essuyage des mains, de la vaisselle (fonctionne bien mieux de façon individuelle) </a:t>
            </a:r>
          </a:p>
          <a:p>
            <a:pPr>
              <a:buClr>
                <a:srgbClr val="B4CC1C"/>
              </a:buClr>
              <a:buFont typeface="Century Gothic" panose="020B0502020202020204" pitchFamily="34" charset="0"/>
              <a:buChar char="/"/>
            </a:pPr>
            <a:endParaRPr lang="fr-FR" sz="1000"/>
          </a:p>
        </p:txBody>
      </p:sp>
      <p:sp>
        <p:nvSpPr>
          <p:cNvPr id="2" name="Espace réservé du pied de page 11">
            <a:extLst>
              <a:ext uri="{FF2B5EF4-FFF2-40B4-BE49-F238E27FC236}">
                <a16:creationId xmlns:a16="http://schemas.microsoft.com/office/drawing/2014/main" id="{6882395B-68CF-FED5-67F6-A9E4E5A45468}"/>
              </a:ext>
            </a:extLst>
          </p:cNvPr>
          <p:cNvSpPr>
            <a:spLocks noGrp="1"/>
          </p:cNvSpPr>
          <p:nvPr/>
        </p:nvSpPr>
        <p:spPr>
          <a:xfrm>
            <a:off x="3159581" y="4634894"/>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REDUIRE</a:t>
            </a:r>
          </a:p>
        </p:txBody>
      </p:sp>
      <p:sp>
        <p:nvSpPr>
          <p:cNvPr id="13" name="ZoneTexte 10">
            <a:extLst>
              <a:ext uri="{FF2B5EF4-FFF2-40B4-BE49-F238E27FC236}">
                <a16:creationId xmlns:a16="http://schemas.microsoft.com/office/drawing/2014/main" id="{53717061-E55A-BD7B-0771-3796C06DCCB1}"/>
              </a:ext>
            </a:extLst>
          </p:cNvPr>
          <p:cNvSpPr txBox="1"/>
          <p:nvPr/>
        </p:nvSpPr>
        <p:spPr>
          <a:xfrm>
            <a:off x="3281399" y="4272317"/>
            <a:ext cx="2843097" cy="276999"/>
          </a:xfrm>
          <a:prstGeom prst="rect">
            <a:avLst/>
          </a:prstGeom>
          <a:noFill/>
          <a:ln>
            <a:solidFill>
              <a:srgbClr val="3DA436"/>
            </a:solidFill>
          </a:ln>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buClr>
                <a:srgbClr val="B4CC1C"/>
              </a:buClr>
            </a:pPr>
            <a:r>
              <a:rPr lang="fr-FR" sz="1200">
                <a:solidFill>
                  <a:srgbClr val="000000"/>
                </a:solidFill>
              </a:rPr>
              <a:t>Dossier ressources - Flyer </a:t>
            </a:r>
            <a:r>
              <a:rPr lang="fr-FR" sz="1200" err="1">
                <a:solidFill>
                  <a:srgbClr val="000000"/>
                </a:solidFill>
              </a:rPr>
              <a:t>éco-gestes</a:t>
            </a:r>
            <a:r>
              <a:rPr lang="fr-FR" sz="1200">
                <a:solidFill>
                  <a:srgbClr val="000000"/>
                </a:solidFill>
              </a:rPr>
              <a:t> </a:t>
            </a:r>
          </a:p>
        </p:txBody>
      </p:sp>
    </p:spTree>
    <p:extLst>
      <p:ext uri="{BB962C8B-B14F-4D97-AF65-F5344CB8AC3E}">
        <p14:creationId xmlns:p14="http://schemas.microsoft.com/office/powerpoint/2010/main" val="3592758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8A24-2EFC-A0A2-254B-E1329B7DC3F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B93A44F-ED01-F607-4ACA-F7858D4635AA}"/>
              </a:ext>
            </a:extLst>
          </p:cNvPr>
          <p:cNvSpPr>
            <a:spLocks noGrp="1"/>
          </p:cNvSpPr>
          <p:nvPr>
            <p:ph type="ctrTitle"/>
          </p:nvPr>
        </p:nvSpPr>
        <p:spPr>
          <a:xfrm>
            <a:off x="454242" y="128629"/>
            <a:ext cx="7997608" cy="584757"/>
          </a:xfrm>
        </p:spPr>
        <p:txBody>
          <a:bodyPr/>
          <a:lstStyle/>
          <a:p>
            <a:r>
              <a:rPr lang="fr-FR">
                <a:solidFill>
                  <a:srgbClr val="3DA436"/>
                </a:solidFill>
                <a:latin typeface="century gothic"/>
              </a:rPr>
              <a:t>REDUIRE les déchets au bureau</a:t>
            </a:r>
            <a:endParaRPr lang="fr-FR">
              <a:solidFill>
                <a:srgbClr val="3DA436"/>
              </a:solidFill>
            </a:endParaRPr>
          </a:p>
        </p:txBody>
      </p:sp>
      <p:sp>
        <p:nvSpPr>
          <p:cNvPr id="6" name="Sous-titre 5">
            <a:extLst>
              <a:ext uri="{FF2B5EF4-FFF2-40B4-BE49-F238E27FC236}">
                <a16:creationId xmlns:a16="http://schemas.microsoft.com/office/drawing/2014/main" id="{11538680-C535-458C-32CD-9D9FEC88E952}"/>
              </a:ext>
            </a:extLst>
          </p:cNvPr>
          <p:cNvSpPr>
            <a:spLocks noGrp="1"/>
          </p:cNvSpPr>
          <p:nvPr>
            <p:ph type="subTitle" idx="1"/>
          </p:nvPr>
        </p:nvSpPr>
        <p:spPr>
          <a:xfrm>
            <a:off x="447675" y="827024"/>
            <a:ext cx="4283933" cy="460569"/>
          </a:xfrm>
        </p:spPr>
        <p:txBody>
          <a:bodyPr vert="horz" lIns="91440" tIns="45720" rIns="91440" bIns="45720" rtlCol="0" anchor="t">
            <a:normAutofit/>
          </a:bodyPr>
          <a:lstStyle/>
          <a:p>
            <a:r>
              <a:rPr lang="fr-FR" sz="1800">
                <a:solidFill>
                  <a:srgbClr val="3DA436"/>
                </a:solidFill>
              </a:rPr>
              <a:t>AUTRES ACTIONS INDIVIDUELLES</a:t>
            </a:r>
            <a:endParaRPr lang="fr-FR" sz="1600" b="0">
              <a:solidFill>
                <a:schemeClr val="tx1"/>
              </a:solidFill>
            </a:endParaRPr>
          </a:p>
          <a:p>
            <a:pPr marL="285750" indent="-285750">
              <a:buFont typeface="Arial" panose="020B0604020202020204" pitchFamily="34" charset="0"/>
              <a:buChar char="•"/>
            </a:pPr>
            <a:endParaRPr lang="fr-FR" sz="1600">
              <a:solidFill>
                <a:schemeClr val="tx1"/>
              </a:solidFill>
            </a:endParaRPr>
          </a:p>
        </p:txBody>
      </p:sp>
      <p:pic>
        <p:nvPicPr>
          <p:cNvPr id="8" name="Image 7">
            <a:extLst>
              <a:ext uri="{FF2B5EF4-FFF2-40B4-BE49-F238E27FC236}">
                <a16:creationId xmlns:a16="http://schemas.microsoft.com/office/drawing/2014/main" id="{7C27A590-92CB-0FA4-AB3E-6062DB3BED38}"/>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031795AB-C06F-812E-AF57-6717E2F4AFD0}"/>
              </a:ext>
            </a:extLst>
          </p:cNvPr>
          <p:cNvPicPr>
            <a:picLocks noChangeAspect="1"/>
          </p:cNvPicPr>
          <p:nvPr/>
        </p:nvPicPr>
        <p:blipFill>
          <a:blip r:embed="rId4"/>
          <a:stretch>
            <a:fillRect/>
          </a:stretch>
        </p:blipFill>
        <p:spPr>
          <a:xfrm>
            <a:off x="8356702" y="4415051"/>
            <a:ext cx="680720" cy="680720"/>
          </a:xfrm>
          <a:prstGeom prst="rect">
            <a:avLst/>
          </a:prstGeom>
        </p:spPr>
      </p:pic>
      <p:pic>
        <p:nvPicPr>
          <p:cNvPr id="2" name="Picture 1">
            <a:extLst>
              <a:ext uri="{FF2B5EF4-FFF2-40B4-BE49-F238E27FC236}">
                <a16:creationId xmlns:a16="http://schemas.microsoft.com/office/drawing/2014/main" id="{E04A2C4D-C8ED-8055-1ED5-031BA049D631}"/>
              </a:ext>
            </a:extLst>
          </p:cNvPr>
          <p:cNvPicPr>
            <a:picLocks noChangeAspect="1"/>
          </p:cNvPicPr>
          <p:nvPr/>
        </p:nvPicPr>
        <p:blipFill>
          <a:blip r:embed="rId5"/>
          <a:stretch>
            <a:fillRect/>
          </a:stretch>
        </p:blipFill>
        <p:spPr>
          <a:xfrm rot="5400000">
            <a:off x="6219527" y="1495723"/>
            <a:ext cx="3348634" cy="2500313"/>
          </a:xfrm>
          <a:prstGeom prst="rect">
            <a:avLst/>
          </a:prstGeom>
        </p:spPr>
      </p:pic>
      <p:sp>
        <p:nvSpPr>
          <p:cNvPr id="9" name="Espace réservé du contenu 5">
            <a:extLst>
              <a:ext uri="{FF2B5EF4-FFF2-40B4-BE49-F238E27FC236}">
                <a16:creationId xmlns:a16="http://schemas.microsoft.com/office/drawing/2014/main" id="{2154EDEB-52DF-CC0F-0784-8EE0CF99D183}"/>
              </a:ext>
            </a:extLst>
          </p:cNvPr>
          <p:cNvSpPr>
            <a:spLocks noGrp="1"/>
          </p:cNvSpPr>
          <p:nvPr/>
        </p:nvSpPr>
        <p:spPr>
          <a:xfrm>
            <a:off x="451729" y="1631973"/>
            <a:ext cx="5794857" cy="1689135"/>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Clr>
                <a:srgbClr val="B4CC1C"/>
              </a:buClr>
              <a:buFont typeface="Century Gothic" panose="020B0502020202020204" pitchFamily="34" charset="0"/>
              <a:buChar char="/"/>
            </a:pPr>
            <a:r>
              <a:rPr lang="fr-FR" sz="1600"/>
              <a:t>Repas acheté ou livré </a:t>
            </a:r>
            <a:r>
              <a:rPr lang="fr-FR" sz="1600" b="1"/>
              <a:t>sans emballage jetable</a:t>
            </a:r>
          </a:p>
          <a:p>
            <a:pPr>
              <a:buClr>
                <a:srgbClr val="B4CC1C"/>
              </a:buClr>
              <a:buFont typeface="Century Gothic" panose="020B0502020202020204" pitchFamily="34" charset="0"/>
              <a:buChar char="/"/>
            </a:pPr>
            <a:r>
              <a:rPr lang="fr-FR" sz="1600"/>
              <a:t>Repas fait maison « réduction des emballages et </a:t>
            </a:r>
            <a:r>
              <a:rPr lang="fr-FR" sz="1600" b="1"/>
              <a:t>surtout des plastiques</a:t>
            </a:r>
            <a:r>
              <a:rPr lang="fr-FR" sz="1600"/>
              <a:t> »</a:t>
            </a:r>
          </a:p>
          <a:p>
            <a:pPr>
              <a:buClr>
                <a:srgbClr val="B4CC1C"/>
              </a:buClr>
              <a:buFont typeface="Century Gothic" panose="020B0502020202020204" pitchFamily="34" charset="0"/>
              <a:buChar char="/"/>
            </a:pPr>
            <a:r>
              <a:rPr lang="fr-FR" sz="1600" b="1"/>
              <a:t>Eviter le gaspillage</a:t>
            </a:r>
            <a:r>
              <a:rPr lang="fr-FR" sz="1600"/>
              <a:t> alimentaire</a:t>
            </a:r>
          </a:p>
          <a:p>
            <a:pPr>
              <a:buClr>
                <a:srgbClr val="B4CC1C"/>
              </a:buClr>
              <a:buFont typeface="Century Gothic" panose="020B0502020202020204" pitchFamily="34" charset="0"/>
              <a:buChar char="/"/>
            </a:pPr>
            <a:r>
              <a:rPr lang="fr-FR" sz="1600" b="1"/>
              <a:t>Rapporter ses déchets </a:t>
            </a:r>
            <a:r>
              <a:rPr lang="fr-FR" sz="1600"/>
              <a:t>de repas pour les composter et/ou les trier à domicile si le tri n'existe pas au bureau</a:t>
            </a:r>
          </a:p>
        </p:txBody>
      </p:sp>
      <p:sp>
        <p:nvSpPr>
          <p:cNvPr id="3" name="Espace réservé du pied de page 11">
            <a:extLst>
              <a:ext uri="{FF2B5EF4-FFF2-40B4-BE49-F238E27FC236}">
                <a16:creationId xmlns:a16="http://schemas.microsoft.com/office/drawing/2014/main" id="{726D08F5-6BBC-D799-DFBD-DD15D6FD2578}"/>
              </a:ext>
            </a:extLst>
          </p:cNvPr>
          <p:cNvSpPr>
            <a:spLocks noGrp="1"/>
          </p:cNvSpPr>
          <p:nvPr/>
        </p:nvSpPr>
        <p:spPr>
          <a:xfrm>
            <a:off x="3159581" y="4634894"/>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REDUIRE</a:t>
            </a:r>
          </a:p>
        </p:txBody>
      </p:sp>
      <p:sp>
        <p:nvSpPr>
          <p:cNvPr id="11" name="ZoneTexte 10">
            <a:extLst>
              <a:ext uri="{FF2B5EF4-FFF2-40B4-BE49-F238E27FC236}">
                <a16:creationId xmlns:a16="http://schemas.microsoft.com/office/drawing/2014/main" id="{937A8F1B-1402-2D56-79DC-2F5E01FCFBAB}"/>
              </a:ext>
            </a:extLst>
          </p:cNvPr>
          <p:cNvSpPr txBox="1"/>
          <p:nvPr/>
        </p:nvSpPr>
        <p:spPr>
          <a:xfrm>
            <a:off x="3281399" y="4272317"/>
            <a:ext cx="2843097" cy="276999"/>
          </a:xfrm>
          <a:prstGeom prst="rect">
            <a:avLst/>
          </a:prstGeom>
          <a:noFill/>
          <a:ln>
            <a:solidFill>
              <a:srgbClr val="3DA436"/>
            </a:solidFill>
          </a:ln>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buClr>
                <a:srgbClr val="B4CC1C"/>
              </a:buClr>
            </a:pPr>
            <a:r>
              <a:rPr lang="fr-FR" sz="1200">
                <a:solidFill>
                  <a:srgbClr val="000000"/>
                </a:solidFill>
              </a:rPr>
              <a:t>Dossier ressources - Mode d'emploi</a:t>
            </a:r>
          </a:p>
        </p:txBody>
      </p:sp>
    </p:spTree>
    <p:extLst>
      <p:ext uri="{BB962C8B-B14F-4D97-AF65-F5344CB8AC3E}">
        <p14:creationId xmlns:p14="http://schemas.microsoft.com/office/powerpoint/2010/main" val="3847747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sz="quarter" idx="4"/>
          </p:nvPr>
        </p:nvSpPr>
        <p:spPr>
          <a:xfrm>
            <a:off x="490997" y="1810568"/>
            <a:ext cx="6350504" cy="1785207"/>
          </a:xfrm>
        </p:spPr>
        <p:txBody>
          <a:bodyPr vert="horz" lIns="91440" tIns="45720" rIns="91440" bIns="45720" rtlCol="0" anchor="t">
            <a:noAutofit/>
          </a:bodyPr>
          <a:lstStyle/>
          <a:p>
            <a:pPr>
              <a:buClr>
                <a:srgbClr val="B4CC1C"/>
              </a:buClr>
              <a:buFont typeface="Century Gothic" panose="020B0502020202020204" pitchFamily="34" charset="0"/>
              <a:buChar char="/"/>
            </a:pPr>
            <a:r>
              <a:rPr lang="fr-FR" sz="1600"/>
              <a:t>Utiliser </a:t>
            </a:r>
            <a:r>
              <a:rPr lang="fr-FR" sz="1600" b="1"/>
              <a:t>One Note </a:t>
            </a:r>
            <a:r>
              <a:rPr lang="fr-FR" sz="1600"/>
              <a:t>(brouillon)</a:t>
            </a:r>
          </a:p>
          <a:p>
            <a:pPr>
              <a:buClr>
                <a:srgbClr val="B4CC1C"/>
              </a:buClr>
              <a:buFont typeface="Century Gothic" panose="020B0502020202020204" pitchFamily="34" charset="0"/>
              <a:buChar char="/"/>
            </a:pPr>
            <a:r>
              <a:rPr lang="fr-FR" sz="1600"/>
              <a:t>Utiliser des </a:t>
            </a:r>
            <a:r>
              <a:rPr lang="fr-FR" sz="1600" b="1"/>
              <a:t>cahiers effaçables </a:t>
            </a:r>
          </a:p>
          <a:p>
            <a:pPr>
              <a:buClr>
                <a:srgbClr val="B4CC1C"/>
              </a:buClr>
              <a:buFont typeface="Century Gothic,Sans-Serif" panose="020B0502020202020204" pitchFamily="34" charset="0"/>
              <a:buChar char="/"/>
            </a:pPr>
            <a:r>
              <a:rPr lang="fr-FR" sz="1600"/>
              <a:t>Privilégiez les </a:t>
            </a:r>
            <a:r>
              <a:rPr lang="fr-FR" sz="1600" b="1"/>
              <a:t>crayons de papier</a:t>
            </a:r>
            <a:r>
              <a:rPr lang="fr-FR" sz="1600"/>
              <a:t> aux critériums </a:t>
            </a:r>
            <a:endParaRPr lang="en-US" sz="1600"/>
          </a:p>
          <a:p>
            <a:pPr>
              <a:buClr>
                <a:srgbClr val="B4CC1C"/>
              </a:buClr>
              <a:buFont typeface="Century Gothic,Sans-Serif" panose="020B0502020202020204" pitchFamily="34" charset="0"/>
              <a:buChar char="/"/>
            </a:pPr>
            <a:r>
              <a:rPr lang="fr-FR" sz="1600"/>
              <a:t>Acheter des </a:t>
            </a:r>
            <a:r>
              <a:rPr lang="fr-FR" sz="1600" b="1"/>
              <a:t>rallonges / extensions,</a:t>
            </a:r>
            <a:r>
              <a:rPr lang="fr-FR" sz="1600"/>
              <a:t> pour les crayons de papier devenus trop petits </a:t>
            </a:r>
            <a:endParaRPr lang="en-US" sz="1600"/>
          </a:p>
          <a:p>
            <a:pPr>
              <a:buClr>
                <a:srgbClr val="B4CC1C"/>
              </a:buClr>
              <a:buFont typeface="Century Gothic,Sans-Serif" panose="020B0502020202020204" pitchFamily="34" charset="0"/>
              <a:buChar char="/"/>
            </a:pPr>
            <a:r>
              <a:rPr lang="fr-FR" sz="1600"/>
              <a:t>Utiliser des </a:t>
            </a:r>
            <a:r>
              <a:rPr lang="fr-FR" sz="1600" b="1"/>
              <a:t>crayons de couleur </a:t>
            </a:r>
            <a:r>
              <a:rPr lang="fr-FR" sz="1600"/>
              <a:t>à la place des feutres en plastique et des surligneurs</a:t>
            </a:r>
            <a:endParaRPr lang="en-US" sz="1600"/>
          </a:p>
          <a:p>
            <a:pPr>
              <a:buClr>
                <a:srgbClr val="B4CC1C"/>
              </a:buClr>
              <a:buFont typeface="Century Gothic,Sans-Serif" panose="020B0502020202020204" pitchFamily="34" charset="0"/>
              <a:buChar char="/"/>
            </a:pPr>
            <a:endParaRPr lang="fr-FR" sz="1600"/>
          </a:p>
          <a:p>
            <a:pPr>
              <a:buClr>
                <a:srgbClr val="B4CC1C"/>
              </a:buClr>
              <a:buFont typeface="Century Gothic" panose="020B0502020202020204" pitchFamily="34" charset="0"/>
              <a:buChar char="/"/>
            </a:pPr>
            <a:endParaRPr lang="fr-FR" sz="1200" b="1"/>
          </a:p>
        </p:txBody>
      </p:sp>
      <p:sp>
        <p:nvSpPr>
          <p:cNvPr id="15" name="Espace réservé du numéro de diapositive 14"/>
          <p:cNvSpPr>
            <a:spLocks noGrp="1"/>
          </p:cNvSpPr>
          <p:nvPr>
            <p:ph type="sldNum" sz="quarter" idx="12"/>
          </p:nvPr>
        </p:nvSpPr>
        <p:spPr/>
        <p:txBody>
          <a:bodyPr/>
          <a:lstStyle/>
          <a:p>
            <a:fld id="{D100AB49-7A81-9D42-9563-B5195566800E}" type="slidenum">
              <a:rPr lang="fr-FR" smtClean="0"/>
              <a:t>13</a:t>
            </a:fld>
            <a:endParaRPr lang="fr-FR"/>
          </a:p>
        </p:txBody>
      </p:sp>
      <p:sp>
        <p:nvSpPr>
          <p:cNvPr id="16" name="Espace réservé du pied de page 11"/>
          <p:cNvSpPr>
            <a:spLocks noGrp="1"/>
          </p:cNvSpPr>
          <p:nvPr>
            <p:ph type="ftr" sz="quarter" idx="11"/>
          </p:nvPr>
        </p:nvSpPr>
        <p:spPr>
          <a:xfrm>
            <a:off x="3159581" y="4634894"/>
            <a:ext cx="3086100" cy="273844"/>
          </a:xfrm>
        </p:spPr>
        <p:txBody>
          <a:bodyPr/>
          <a:lstStyle/>
          <a:p>
            <a:r>
              <a:rPr lang="fr-FR"/>
              <a:t>REDUIRE</a:t>
            </a:r>
          </a:p>
        </p:txBody>
      </p:sp>
      <p:sp>
        <p:nvSpPr>
          <p:cNvPr id="14" name="Titre 1">
            <a:extLst>
              <a:ext uri="{FF2B5EF4-FFF2-40B4-BE49-F238E27FC236}">
                <a16:creationId xmlns:a16="http://schemas.microsoft.com/office/drawing/2014/main" id="{AB095992-2670-CF4B-A592-F6905D331131}"/>
              </a:ext>
            </a:extLst>
          </p:cNvPr>
          <p:cNvSpPr txBox="1">
            <a:spLocks/>
          </p:cNvSpPr>
          <p:nvPr/>
        </p:nvSpPr>
        <p:spPr>
          <a:xfrm>
            <a:off x="488096" y="203555"/>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REDUIRE LES </a:t>
            </a:r>
            <a:r>
              <a:rPr lang="fr-FR" sz="3000">
                <a:solidFill>
                  <a:srgbClr val="3DA436"/>
                </a:solidFill>
                <a:latin typeface="Century Gothic"/>
              </a:rPr>
              <a:t>déchets</a:t>
            </a:r>
            <a:r>
              <a:rPr lang="fr-FR" sz="3000">
                <a:solidFill>
                  <a:srgbClr val="3DA436"/>
                </a:solidFill>
                <a:latin typeface="century gothic"/>
              </a:rPr>
              <a:t> AU BUREAU</a:t>
            </a:r>
          </a:p>
        </p:txBody>
      </p:sp>
      <p:pic>
        <p:nvPicPr>
          <p:cNvPr id="1028" name="Picture 4" descr="Samsung DeX Mobile Desktop | DeX Cables &amp; Adapters | Samsung 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5126" y="2701579"/>
            <a:ext cx="1618890" cy="161813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Rallonge Crayon - Extension pour Crayon de Couleurs - lot de 5 avec ...">
            <a:extLst>
              <a:ext uri="{FF2B5EF4-FFF2-40B4-BE49-F238E27FC236}">
                <a16:creationId xmlns:a16="http://schemas.microsoft.com/office/drawing/2014/main" id="{D647FE02-52C1-4A6C-3602-1194E3D41666}"/>
              </a:ext>
            </a:extLst>
          </p:cNvPr>
          <p:cNvPicPr>
            <a:picLocks noChangeAspect="1"/>
          </p:cNvPicPr>
          <p:nvPr/>
        </p:nvPicPr>
        <p:blipFill>
          <a:blip r:embed="rId3"/>
          <a:stretch>
            <a:fillRect/>
          </a:stretch>
        </p:blipFill>
        <p:spPr>
          <a:xfrm>
            <a:off x="7041408" y="729945"/>
            <a:ext cx="1920156" cy="1975778"/>
          </a:xfrm>
          <a:prstGeom prst="rect">
            <a:avLst/>
          </a:prstGeom>
        </p:spPr>
      </p:pic>
      <p:pic>
        <p:nvPicPr>
          <p:cNvPr id="4" name="Image 7">
            <a:extLst>
              <a:ext uri="{FF2B5EF4-FFF2-40B4-BE49-F238E27FC236}">
                <a16:creationId xmlns:a16="http://schemas.microsoft.com/office/drawing/2014/main" id="{3D983386-471A-CB86-0DC8-F5577F06F3DA}"/>
              </a:ext>
            </a:extLst>
          </p:cNvPr>
          <p:cNvPicPr>
            <a:picLocks noChangeAspect="1"/>
          </p:cNvPicPr>
          <p:nvPr/>
        </p:nvPicPr>
        <p:blipFill>
          <a:blip r:embed="rId4"/>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828F872A-C6DB-9BF4-5D3C-8F2C1D25276C}"/>
              </a:ext>
            </a:extLst>
          </p:cNvPr>
          <p:cNvSpPr txBox="1">
            <a:spLocks/>
          </p:cNvSpPr>
          <p:nvPr/>
        </p:nvSpPr>
        <p:spPr>
          <a:xfrm>
            <a:off x="492323" y="826511"/>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AUTRES ACTIONS INDIVIDUELLES</a:t>
            </a:r>
            <a:endParaRPr lang="fr-FR" sz="1600" b="0"/>
          </a:p>
          <a:p>
            <a:pPr marL="285750" indent="-285750">
              <a:buFont typeface="Arial" panose="020B0604020202020204" pitchFamily="34" charset="0"/>
              <a:buChar char="•"/>
            </a:pPr>
            <a:endParaRPr lang="fr-FR" sz="1600"/>
          </a:p>
        </p:txBody>
      </p:sp>
      <p:pic>
        <p:nvPicPr>
          <p:cNvPr id="5" name="Image 6">
            <a:extLst>
              <a:ext uri="{FF2B5EF4-FFF2-40B4-BE49-F238E27FC236}">
                <a16:creationId xmlns:a16="http://schemas.microsoft.com/office/drawing/2014/main" id="{A3DE4CA4-2D14-ACEA-1627-92E37EA9D76E}"/>
              </a:ext>
            </a:extLst>
          </p:cNvPr>
          <p:cNvPicPr>
            <a:picLocks noChangeAspect="1"/>
          </p:cNvPicPr>
          <p:nvPr/>
        </p:nvPicPr>
        <p:blipFill>
          <a:blip r:embed="rId5"/>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1657750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133C7-C28A-66C0-618A-B5B0C81C397F}"/>
            </a:ext>
          </a:extLst>
        </p:cNvPr>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FF0BC559-B74E-1418-57E4-1391C6EA3C02}"/>
              </a:ext>
            </a:extLst>
          </p:cNvPr>
          <p:cNvSpPr>
            <a:spLocks noGrp="1"/>
          </p:cNvSpPr>
          <p:nvPr>
            <p:ph sz="quarter" idx="4"/>
          </p:nvPr>
        </p:nvSpPr>
        <p:spPr>
          <a:xfrm>
            <a:off x="495396" y="1578181"/>
            <a:ext cx="6308342" cy="2616752"/>
          </a:xfrm>
        </p:spPr>
        <p:txBody>
          <a:bodyPr vert="horz" lIns="91440" tIns="45720" rIns="91440" bIns="45720" rtlCol="0" anchor="t">
            <a:noAutofit/>
          </a:bodyPr>
          <a:lstStyle/>
          <a:p>
            <a:pPr>
              <a:buClr>
                <a:srgbClr val="B4CC1C"/>
              </a:buClr>
              <a:buFont typeface="Century Gothic" panose="020B0502020202020204" pitchFamily="34" charset="0"/>
              <a:buChar char="/"/>
            </a:pPr>
            <a:r>
              <a:rPr lang="fr-FR" sz="1600" b="1"/>
              <a:t>Eviter</a:t>
            </a:r>
            <a:r>
              <a:rPr lang="fr-FR" sz="1600"/>
              <a:t> d’imprimer</a:t>
            </a:r>
            <a:endParaRPr lang="en-US" sz="1600"/>
          </a:p>
          <a:p>
            <a:pPr>
              <a:buClr>
                <a:srgbClr val="B4CC1C"/>
              </a:buClr>
              <a:buFont typeface="Century Gothic" panose="020B0502020202020204" pitchFamily="34" charset="0"/>
              <a:buChar char="/"/>
            </a:pPr>
            <a:r>
              <a:rPr lang="fr-FR" sz="1600"/>
              <a:t>Si besoin : imprimer en </a:t>
            </a:r>
            <a:r>
              <a:rPr lang="fr-FR" sz="1600" b="1"/>
              <a:t>noir et blanc</a:t>
            </a:r>
            <a:r>
              <a:rPr lang="fr-FR" sz="1600"/>
              <a:t>, en </a:t>
            </a:r>
            <a:r>
              <a:rPr lang="fr-FR" sz="1600" b="1"/>
              <a:t>recto / verso et plusieurs pages par feuille</a:t>
            </a:r>
          </a:p>
          <a:p>
            <a:pPr>
              <a:buClr>
                <a:srgbClr val="B4CC1C"/>
              </a:buClr>
              <a:buFont typeface="Century Gothic" panose="020B0502020202020204" pitchFamily="34" charset="0"/>
              <a:buChar char="/"/>
            </a:pPr>
            <a:r>
              <a:rPr lang="fr-FR" sz="1600" b="1"/>
              <a:t>Imprimer </a:t>
            </a:r>
            <a:r>
              <a:rPr lang="fr-FR" sz="1600"/>
              <a:t>des documents de travail sur </a:t>
            </a:r>
            <a:r>
              <a:rPr lang="fr-FR" sz="1600" b="1"/>
              <a:t>des feuilles de brouillon </a:t>
            </a:r>
            <a:r>
              <a:rPr lang="fr-FR" sz="1600"/>
              <a:t>(un côté vierge). Important : </a:t>
            </a:r>
            <a:r>
              <a:rPr lang="fr-FR" sz="1600" u="sng"/>
              <a:t>feuilles non cornées et sans aucune agrafe</a:t>
            </a:r>
          </a:p>
          <a:p>
            <a:pPr>
              <a:buClr>
                <a:srgbClr val="B4CC1C"/>
              </a:buClr>
              <a:buFont typeface="Century Gothic" panose="020B0502020202020204" pitchFamily="34" charset="0"/>
              <a:buChar char="/"/>
            </a:pPr>
            <a:r>
              <a:rPr lang="fr-FR" sz="1600"/>
              <a:t>Utiliser une </a:t>
            </a:r>
            <a:r>
              <a:rPr lang="fr-FR" sz="1600" b="1"/>
              <a:t>police économe</a:t>
            </a:r>
          </a:p>
          <a:p>
            <a:pPr>
              <a:buClr>
                <a:srgbClr val="B4CC1C"/>
              </a:buClr>
              <a:buFont typeface="Century Gothic" panose="020B0502020202020204" pitchFamily="34" charset="0"/>
              <a:buChar char="/"/>
            </a:pPr>
            <a:r>
              <a:rPr lang="fr-FR" sz="1600"/>
              <a:t>Impression couleurs : imprimer en mode </a:t>
            </a:r>
            <a:r>
              <a:rPr lang="fr-FR" sz="1600" b="1"/>
              <a:t>"économie d'encre"</a:t>
            </a:r>
          </a:p>
        </p:txBody>
      </p:sp>
      <p:sp>
        <p:nvSpPr>
          <p:cNvPr id="11" name="ZoneTexte 10">
            <a:extLst>
              <a:ext uri="{FF2B5EF4-FFF2-40B4-BE49-F238E27FC236}">
                <a16:creationId xmlns:a16="http://schemas.microsoft.com/office/drawing/2014/main" id="{5ACD776A-129C-FBF1-8264-81B4F06173BE}"/>
              </a:ext>
            </a:extLst>
          </p:cNvPr>
          <p:cNvSpPr txBox="1"/>
          <p:nvPr/>
        </p:nvSpPr>
        <p:spPr>
          <a:xfrm>
            <a:off x="6964250" y="1581600"/>
            <a:ext cx="2176348" cy="2031325"/>
          </a:xfrm>
          <a:prstGeom prst="rect">
            <a:avLst/>
          </a:prstGeom>
          <a:solidFill>
            <a:srgbClr val="3DA436"/>
          </a:solidFill>
        </p:spPr>
        <p:txBody>
          <a:bodyPr wrap="square" lIns="91440" tIns="45720" rIns="91440" bIns="45720" rtlCol="0" anchor="t">
            <a:spAutoFit/>
          </a:bodyPr>
          <a:lstStyle/>
          <a:p>
            <a:pPr>
              <a:buClr>
                <a:srgbClr val="B4CC1C"/>
              </a:buClr>
            </a:pPr>
            <a:r>
              <a:rPr lang="fr-FR" sz="1400" b="1"/>
              <a:t>Exemples de polices économes</a:t>
            </a:r>
            <a:endParaRPr lang="en-US" b="1"/>
          </a:p>
          <a:p>
            <a:pPr marL="285750" indent="-285750">
              <a:buFont typeface="Arial"/>
              <a:buChar char="•"/>
            </a:pPr>
            <a:r>
              <a:rPr lang="fr-FR" sz="1400">
                <a:solidFill>
                  <a:schemeClr val="bg1"/>
                </a:solidFill>
                <a:latin typeface="Roboto"/>
                <a:ea typeface="Roboto"/>
                <a:cs typeface="Roboto"/>
              </a:rPr>
              <a:t>Courrier New</a:t>
            </a:r>
            <a:endParaRPr lang="fr-FR">
              <a:solidFill>
                <a:schemeClr val="bg1"/>
              </a:solidFill>
            </a:endParaRPr>
          </a:p>
          <a:p>
            <a:pPr marL="285750" indent="-285750">
              <a:buFont typeface="Arial"/>
              <a:buChar char="•"/>
            </a:pPr>
            <a:r>
              <a:rPr lang="fr-FR" sz="1400">
                <a:solidFill>
                  <a:schemeClr val="bg1"/>
                </a:solidFill>
                <a:latin typeface="Roboto"/>
                <a:ea typeface="Roboto"/>
                <a:cs typeface="Roboto"/>
              </a:rPr>
              <a:t>Garamond</a:t>
            </a:r>
            <a:endParaRPr lang="fr-FR">
              <a:solidFill>
                <a:schemeClr val="bg1"/>
              </a:solidFill>
            </a:endParaRPr>
          </a:p>
          <a:p>
            <a:pPr marL="285750" indent="-285750">
              <a:buFont typeface="Arial"/>
              <a:buChar char="•"/>
            </a:pPr>
            <a:r>
              <a:rPr lang="fr-FR" sz="1400" err="1">
                <a:solidFill>
                  <a:schemeClr val="bg1"/>
                </a:solidFill>
                <a:latin typeface="Roboto"/>
                <a:ea typeface="Roboto"/>
                <a:cs typeface="Roboto"/>
              </a:rPr>
              <a:t>Ryman</a:t>
            </a:r>
            <a:r>
              <a:rPr lang="fr-FR" sz="1400">
                <a:solidFill>
                  <a:schemeClr val="bg1"/>
                </a:solidFill>
                <a:latin typeface="Roboto"/>
                <a:ea typeface="Roboto"/>
                <a:cs typeface="Roboto"/>
              </a:rPr>
              <a:t> Eco</a:t>
            </a:r>
            <a:endParaRPr lang="fr-FR">
              <a:solidFill>
                <a:schemeClr val="bg1"/>
              </a:solidFill>
            </a:endParaRPr>
          </a:p>
          <a:p>
            <a:pPr marL="285750" indent="-285750">
              <a:buFont typeface="Arial"/>
              <a:buChar char="•"/>
            </a:pPr>
            <a:r>
              <a:rPr lang="fr-FR" sz="1400">
                <a:solidFill>
                  <a:schemeClr val="bg1"/>
                </a:solidFill>
                <a:latin typeface="Roboto"/>
                <a:ea typeface="Roboto"/>
                <a:cs typeface="Roboto"/>
              </a:rPr>
              <a:t>Times New Roman</a:t>
            </a:r>
            <a:endParaRPr lang="fr-FR">
              <a:solidFill>
                <a:schemeClr val="bg1"/>
              </a:solidFill>
            </a:endParaRPr>
          </a:p>
          <a:p>
            <a:pPr marL="285750" indent="-285750">
              <a:buFont typeface="Arial"/>
              <a:buChar char="•"/>
            </a:pPr>
            <a:r>
              <a:rPr lang="fr-FR" sz="1400" err="1">
                <a:solidFill>
                  <a:schemeClr val="bg1"/>
                </a:solidFill>
                <a:latin typeface="Roboto"/>
                <a:ea typeface="Roboto"/>
                <a:cs typeface="Roboto"/>
              </a:rPr>
              <a:t>Ecofont</a:t>
            </a:r>
            <a:endParaRPr lang="fr-FR">
              <a:solidFill>
                <a:schemeClr val="bg1"/>
              </a:solidFill>
            </a:endParaRPr>
          </a:p>
          <a:p>
            <a:pPr marL="285750" indent="-285750">
              <a:buFont typeface="Arial"/>
              <a:buChar char="•"/>
            </a:pPr>
            <a:r>
              <a:rPr lang="fr-FR" sz="1400">
                <a:solidFill>
                  <a:schemeClr val="bg1"/>
                </a:solidFill>
                <a:latin typeface="Roboto"/>
                <a:ea typeface="Roboto"/>
                <a:cs typeface="Roboto"/>
              </a:rPr>
              <a:t>Century Gothic</a:t>
            </a:r>
            <a:endParaRPr lang="fr-FR">
              <a:solidFill>
                <a:schemeClr val="bg1"/>
              </a:solidFill>
            </a:endParaRPr>
          </a:p>
          <a:p>
            <a:pPr marL="285750" indent="-285750">
              <a:buFont typeface="Arial"/>
              <a:buChar char="•"/>
            </a:pPr>
            <a:r>
              <a:rPr lang="fr-FR" sz="1400">
                <a:solidFill>
                  <a:schemeClr val="bg1"/>
                </a:solidFill>
                <a:latin typeface="Roboto"/>
                <a:ea typeface="Roboto"/>
                <a:cs typeface="Roboto"/>
              </a:rPr>
              <a:t>Calibri</a:t>
            </a:r>
          </a:p>
        </p:txBody>
      </p:sp>
      <p:sp>
        <p:nvSpPr>
          <p:cNvPr id="15" name="Espace réservé du numéro de diapositive 14">
            <a:extLst>
              <a:ext uri="{FF2B5EF4-FFF2-40B4-BE49-F238E27FC236}">
                <a16:creationId xmlns:a16="http://schemas.microsoft.com/office/drawing/2014/main" id="{9328EC5A-6EAE-6866-1383-DDD480AC4CFC}"/>
              </a:ext>
            </a:extLst>
          </p:cNvPr>
          <p:cNvSpPr>
            <a:spLocks noGrp="1"/>
          </p:cNvSpPr>
          <p:nvPr>
            <p:ph type="sldNum" sz="quarter" idx="12"/>
          </p:nvPr>
        </p:nvSpPr>
        <p:spPr/>
        <p:txBody>
          <a:bodyPr/>
          <a:lstStyle/>
          <a:p>
            <a:fld id="{D100AB49-7A81-9D42-9563-B5195566800E}" type="slidenum">
              <a:rPr lang="fr-FR" smtClean="0"/>
              <a:t>14</a:t>
            </a:fld>
            <a:endParaRPr lang="fr-FR"/>
          </a:p>
        </p:txBody>
      </p:sp>
      <p:sp>
        <p:nvSpPr>
          <p:cNvPr id="16" name="Espace réservé du pied de page 11">
            <a:extLst>
              <a:ext uri="{FF2B5EF4-FFF2-40B4-BE49-F238E27FC236}">
                <a16:creationId xmlns:a16="http://schemas.microsoft.com/office/drawing/2014/main" id="{B0FDADA7-0ADF-FB12-1E30-DE94BFE8D496}"/>
              </a:ext>
            </a:extLst>
          </p:cNvPr>
          <p:cNvSpPr>
            <a:spLocks noGrp="1"/>
          </p:cNvSpPr>
          <p:nvPr>
            <p:ph type="ftr" sz="quarter" idx="11"/>
          </p:nvPr>
        </p:nvSpPr>
        <p:spPr>
          <a:xfrm>
            <a:off x="3159581" y="4634894"/>
            <a:ext cx="3086100" cy="273844"/>
          </a:xfrm>
        </p:spPr>
        <p:txBody>
          <a:bodyPr/>
          <a:lstStyle/>
          <a:p>
            <a:r>
              <a:rPr lang="fr-FR"/>
              <a:t>REDUIRE</a:t>
            </a:r>
          </a:p>
        </p:txBody>
      </p:sp>
      <p:sp>
        <p:nvSpPr>
          <p:cNvPr id="14" name="Titre 1">
            <a:extLst>
              <a:ext uri="{FF2B5EF4-FFF2-40B4-BE49-F238E27FC236}">
                <a16:creationId xmlns:a16="http://schemas.microsoft.com/office/drawing/2014/main" id="{AE4E7C1C-72C0-5895-9413-F6A437AF0E19}"/>
              </a:ext>
            </a:extLst>
          </p:cNvPr>
          <p:cNvSpPr txBox="1">
            <a:spLocks/>
          </p:cNvSpPr>
          <p:nvPr/>
        </p:nvSpPr>
        <p:spPr>
          <a:xfrm>
            <a:off x="494665" y="52469"/>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REDUIRE LES </a:t>
            </a:r>
            <a:r>
              <a:rPr lang="fr-FR" sz="3000">
                <a:solidFill>
                  <a:srgbClr val="3DA436"/>
                </a:solidFill>
                <a:latin typeface="Century Gothic"/>
              </a:rPr>
              <a:t>déchets</a:t>
            </a:r>
            <a:r>
              <a:rPr lang="fr-FR" sz="3000">
                <a:solidFill>
                  <a:srgbClr val="3DA436"/>
                </a:solidFill>
                <a:latin typeface="century gothic"/>
              </a:rPr>
              <a:t> AU BUREAU</a:t>
            </a:r>
          </a:p>
        </p:txBody>
      </p:sp>
      <p:pic>
        <p:nvPicPr>
          <p:cNvPr id="4" name="Image 7">
            <a:extLst>
              <a:ext uri="{FF2B5EF4-FFF2-40B4-BE49-F238E27FC236}">
                <a16:creationId xmlns:a16="http://schemas.microsoft.com/office/drawing/2014/main" id="{76E8B971-F269-2152-7383-79C5AA8DCA84}"/>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0AE7EBE8-13DE-00F9-F60B-E758ABE27736}"/>
              </a:ext>
            </a:extLst>
          </p:cNvPr>
          <p:cNvSpPr txBox="1">
            <a:spLocks/>
          </p:cNvSpPr>
          <p:nvPr/>
        </p:nvSpPr>
        <p:spPr>
          <a:xfrm>
            <a:off x="492323" y="682609"/>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AUTRES ACTIONS INDIVIDUELLES</a:t>
            </a:r>
            <a:endParaRPr lang="fr-FR" sz="1600" b="0"/>
          </a:p>
          <a:p>
            <a:pPr marL="285750" indent="-285750">
              <a:buFont typeface="Arial" panose="020B0604020202020204" pitchFamily="34" charset="0"/>
              <a:buChar char="•"/>
            </a:pPr>
            <a:endParaRPr lang="fr-FR" sz="1600"/>
          </a:p>
        </p:txBody>
      </p:sp>
      <p:pic>
        <p:nvPicPr>
          <p:cNvPr id="3" name="Image 6">
            <a:extLst>
              <a:ext uri="{FF2B5EF4-FFF2-40B4-BE49-F238E27FC236}">
                <a16:creationId xmlns:a16="http://schemas.microsoft.com/office/drawing/2014/main" id="{96160C7C-E71E-74E3-ADF6-EA367405AAF7}"/>
              </a:ext>
            </a:extLst>
          </p:cNvPr>
          <p:cNvPicPr>
            <a:picLocks noChangeAspect="1"/>
          </p:cNvPicPr>
          <p:nvPr/>
        </p:nvPicPr>
        <p:blipFill>
          <a:blip r:embed="rId3"/>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2649622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94066-FE53-0FE5-2FDA-1993A157F5D1}"/>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F69B345B-3630-C215-52AC-803486E18853}"/>
              </a:ext>
            </a:extLst>
          </p:cNvPr>
          <p:cNvSpPr>
            <a:spLocks noGrp="1"/>
          </p:cNvSpPr>
          <p:nvPr>
            <p:ph type="sldNum" sz="quarter" idx="12"/>
          </p:nvPr>
        </p:nvSpPr>
        <p:spPr/>
        <p:txBody>
          <a:bodyPr/>
          <a:lstStyle/>
          <a:p>
            <a:fld id="{D100AB49-7A81-9D42-9563-B5195566800E}" type="slidenum">
              <a:rPr lang="fr-FR" smtClean="0"/>
              <a:t>15</a:t>
            </a:fld>
            <a:endParaRPr lang="fr-FR"/>
          </a:p>
        </p:txBody>
      </p:sp>
      <p:sp>
        <p:nvSpPr>
          <p:cNvPr id="16" name="Espace réservé du pied de page 11">
            <a:extLst>
              <a:ext uri="{FF2B5EF4-FFF2-40B4-BE49-F238E27FC236}">
                <a16:creationId xmlns:a16="http://schemas.microsoft.com/office/drawing/2014/main" id="{39823EB2-CF77-45E3-DB59-AB06F50FC330}"/>
              </a:ext>
            </a:extLst>
          </p:cNvPr>
          <p:cNvSpPr>
            <a:spLocks noGrp="1"/>
          </p:cNvSpPr>
          <p:nvPr>
            <p:ph type="ftr" sz="quarter" idx="11"/>
          </p:nvPr>
        </p:nvSpPr>
        <p:spPr>
          <a:xfrm>
            <a:off x="3159581" y="4634894"/>
            <a:ext cx="3086100" cy="273844"/>
          </a:xfrm>
        </p:spPr>
        <p:txBody>
          <a:bodyPr/>
          <a:lstStyle/>
          <a:p>
            <a:r>
              <a:rPr lang="fr-FR"/>
              <a:t>REDUIRE</a:t>
            </a:r>
          </a:p>
        </p:txBody>
      </p:sp>
      <p:sp>
        <p:nvSpPr>
          <p:cNvPr id="14" name="Titre 1">
            <a:extLst>
              <a:ext uri="{FF2B5EF4-FFF2-40B4-BE49-F238E27FC236}">
                <a16:creationId xmlns:a16="http://schemas.microsoft.com/office/drawing/2014/main" id="{79C4CCE2-37C0-DA51-E1E8-AC004BC377ED}"/>
              </a:ext>
            </a:extLst>
          </p:cNvPr>
          <p:cNvSpPr txBox="1">
            <a:spLocks/>
          </p:cNvSpPr>
          <p:nvPr/>
        </p:nvSpPr>
        <p:spPr>
          <a:xfrm>
            <a:off x="494665" y="183848"/>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REDUIRE LES </a:t>
            </a:r>
            <a:r>
              <a:rPr lang="fr-FR" sz="3000">
                <a:solidFill>
                  <a:srgbClr val="3DA436"/>
                </a:solidFill>
                <a:latin typeface="Century Gothic"/>
              </a:rPr>
              <a:t>déchets</a:t>
            </a:r>
            <a:r>
              <a:rPr lang="fr-FR" sz="3000">
                <a:solidFill>
                  <a:srgbClr val="3DA436"/>
                </a:solidFill>
                <a:latin typeface="century gothic"/>
              </a:rPr>
              <a:t> AU BUREAU</a:t>
            </a:r>
          </a:p>
        </p:txBody>
      </p:sp>
      <p:pic>
        <p:nvPicPr>
          <p:cNvPr id="4" name="Image 7">
            <a:extLst>
              <a:ext uri="{FF2B5EF4-FFF2-40B4-BE49-F238E27FC236}">
                <a16:creationId xmlns:a16="http://schemas.microsoft.com/office/drawing/2014/main" id="{3091C17F-5517-0FDB-1E48-3BDAAE1F3C2F}"/>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13F151FA-B746-E34F-780B-E19C946F632B}"/>
              </a:ext>
            </a:extLst>
          </p:cNvPr>
          <p:cNvSpPr txBox="1">
            <a:spLocks/>
          </p:cNvSpPr>
          <p:nvPr/>
        </p:nvSpPr>
        <p:spPr>
          <a:xfrm>
            <a:off x="492323" y="813989"/>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pic>
        <p:nvPicPr>
          <p:cNvPr id="5" name="Content Placeholder 4">
            <a:extLst>
              <a:ext uri="{FF2B5EF4-FFF2-40B4-BE49-F238E27FC236}">
                <a16:creationId xmlns:a16="http://schemas.microsoft.com/office/drawing/2014/main" id="{A97BAF97-1A29-046D-A30D-A52F24990143}"/>
              </a:ext>
            </a:extLst>
          </p:cNvPr>
          <p:cNvPicPr>
            <a:picLocks noGrp="1" noChangeAspect="1"/>
          </p:cNvPicPr>
          <p:nvPr>
            <p:ph sz="quarter" idx="4"/>
          </p:nvPr>
        </p:nvPicPr>
        <p:blipFill>
          <a:blip r:embed="rId3"/>
          <a:stretch>
            <a:fillRect/>
          </a:stretch>
        </p:blipFill>
        <p:spPr>
          <a:xfrm>
            <a:off x="6806367" y="1046239"/>
            <a:ext cx="2125475" cy="3303191"/>
          </a:xfrm>
          <a:prstGeom prst="rect">
            <a:avLst/>
          </a:prstGeom>
        </p:spPr>
      </p:pic>
      <p:sp>
        <p:nvSpPr>
          <p:cNvPr id="3" name="TextBox 2">
            <a:extLst>
              <a:ext uri="{FF2B5EF4-FFF2-40B4-BE49-F238E27FC236}">
                <a16:creationId xmlns:a16="http://schemas.microsoft.com/office/drawing/2014/main" id="{405AFBB9-967B-803A-F14D-D5633338FA35}"/>
              </a:ext>
            </a:extLst>
          </p:cNvPr>
          <p:cNvSpPr txBox="1"/>
          <p:nvPr/>
        </p:nvSpPr>
        <p:spPr>
          <a:xfrm>
            <a:off x="492125" y="1634243"/>
            <a:ext cx="5573888" cy="10874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lvl="0" indent="-228600" rtl="0">
              <a:lnSpc>
                <a:spcPts val="1425"/>
              </a:lnSpc>
              <a:buFont typeface="Century Gothic,Sans-Serif"/>
              <a:buChar char="/"/>
            </a:pPr>
            <a:r>
              <a:rPr lang="fr-FR" sz="1200" baseline="0">
                <a:latin typeface="Century Gothic"/>
                <a:ea typeface="Arial"/>
                <a:cs typeface="Arial"/>
              </a:rPr>
              <a:t>Privilégier les fournitures </a:t>
            </a:r>
            <a:r>
              <a:rPr lang="fr-FR" sz="1200" b="1" baseline="0">
                <a:latin typeface="Century Gothic"/>
                <a:ea typeface="Arial"/>
                <a:cs typeface="Arial"/>
              </a:rPr>
              <a:t>rechargeables et leurs recharges </a:t>
            </a:r>
            <a:r>
              <a:rPr lang="fr-FR" sz="1200" baseline="0">
                <a:latin typeface="Century Gothic"/>
                <a:ea typeface="Arial"/>
                <a:cs typeface="Arial"/>
              </a:rPr>
              <a:t>(attention par exemple aux critériums que l'on ne recharge que trop rarement !)</a:t>
            </a:r>
            <a:r>
              <a:rPr lang="en-US" sz="1200">
                <a:latin typeface="Century Gothic"/>
                <a:ea typeface="Arial"/>
                <a:cs typeface="Arial"/>
              </a:rPr>
              <a:t>​</a:t>
            </a:r>
          </a:p>
          <a:p>
            <a:pPr marL="228600" lvl="0" indent="-228600" rtl="0">
              <a:lnSpc>
                <a:spcPts val="1425"/>
              </a:lnSpc>
              <a:buFont typeface="Century Gothic,Sans-Serif"/>
              <a:buChar char="/"/>
            </a:pPr>
            <a:r>
              <a:rPr lang="fr-FR" sz="1200" b="1" baseline="0">
                <a:latin typeface="Century Gothic"/>
                <a:ea typeface="Arial"/>
                <a:cs typeface="Arial"/>
              </a:rPr>
              <a:t>Réduire le grammage du papier d'impression </a:t>
            </a:r>
            <a:r>
              <a:rPr lang="fr-FR" sz="1200" baseline="0">
                <a:latin typeface="Century Gothic"/>
                <a:ea typeface="Arial"/>
                <a:cs typeface="Arial"/>
              </a:rPr>
              <a:t>: 70g/m</a:t>
            </a:r>
            <a:r>
              <a:rPr lang="fr-FR" sz="800" baseline="30000">
                <a:latin typeface="Century Gothic"/>
                <a:ea typeface="Arial"/>
                <a:cs typeface="Arial"/>
              </a:rPr>
              <a:t>2</a:t>
            </a:r>
            <a:r>
              <a:rPr lang="fr-FR" sz="1200" baseline="0">
                <a:latin typeface="Century Gothic"/>
                <a:ea typeface="Arial"/>
                <a:cs typeface="Arial"/>
              </a:rPr>
              <a:t> est bien suffisant !</a:t>
            </a:r>
            <a:r>
              <a:rPr lang="en-US" sz="1200">
                <a:latin typeface="Century Gothic"/>
                <a:ea typeface="Arial"/>
                <a:cs typeface="Arial"/>
              </a:rPr>
              <a:t>​</a:t>
            </a:r>
          </a:p>
          <a:p>
            <a:pPr algn="ctr"/>
            <a:endParaRPr lang="en-US"/>
          </a:p>
        </p:txBody>
      </p:sp>
      <p:sp>
        <p:nvSpPr>
          <p:cNvPr id="6" name="TextBox 5">
            <a:extLst>
              <a:ext uri="{FF2B5EF4-FFF2-40B4-BE49-F238E27FC236}">
                <a16:creationId xmlns:a16="http://schemas.microsoft.com/office/drawing/2014/main" id="{7C723339-5C6F-1BEB-9A84-C4E8C2B2EB4A}"/>
              </a:ext>
            </a:extLst>
          </p:cNvPr>
          <p:cNvSpPr txBox="1"/>
          <p:nvPr/>
        </p:nvSpPr>
        <p:spPr>
          <a:xfrm>
            <a:off x="492125" y="1349375"/>
            <a:ext cx="45720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baseline="0" err="1">
                <a:latin typeface="Century Gothic"/>
              </a:rPr>
              <a:t>Commandes</a:t>
            </a:r>
            <a:r>
              <a:rPr lang="en-US" sz="1200" b="1" baseline="0">
                <a:latin typeface="Century Gothic"/>
              </a:rPr>
              <a:t> de </a:t>
            </a:r>
            <a:r>
              <a:rPr lang="en-US" sz="1200" b="1" baseline="0" err="1">
                <a:latin typeface="Century Gothic"/>
              </a:rPr>
              <a:t>l'institution</a:t>
            </a:r>
            <a:r>
              <a:rPr sz="1200">
                <a:latin typeface="Century Gothic"/>
                <a:ea typeface="Century Gothic"/>
                <a:cs typeface="Century Gothic"/>
              </a:rPr>
              <a:t>​</a:t>
            </a:r>
            <a:endParaRPr lang="en-US"/>
          </a:p>
        </p:txBody>
      </p:sp>
      <p:sp>
        <p:nvSpPr>
          <p:cNvPr id="7" name="TextBox 6">
            <a:extLst>
              <a:ext uri="{FF2B5EF4-FFF2-40B4-BE49-F238E27FC236}">
                <a16:creationId xmlns:a16="http://schemas.microsoft.com/office/drawing/2014/main" id="{DC47DBDC-F860-48A1-24E7-8B2AB11F1354}"/>
              </a:ext>
            </a:extLst>
          </p:cNvPr>
          <p:cNvSpPr txBox="1"/>
          <p:nvPr/>
        </p:nvSpPr>
        <p:spPr>
          <a:xfrm>
            <a:off x="492125" y="2983618"/>
            <a:ext cx="5482166" cy="10874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lnSpc>
                <a:spcPts val="1425"/>
              </a:lnSpc>
              <a:buFont typeface="Century Gothic,Sans-Serif"/>
              <a:buChar char="/"/>
            </a:pPr>
            <a:r>
              <a:rPr lang="fr-FR" sz="1200" baseline="0">
                <a:latin typeface="Century Gothic"/>
                <a:ea typeface="Arial"/>
                <a:cs typeface="Arial"/>
              </a:rPr>
              <a:t>Organiser un</a:t>
            </a:r>
            <a:r>
              <a:rPr lang="fr-FR" sz="1200" b="1" baseline="0">
                <a:latin typeface="Century Gothic"/>
                <a:ea typeface="Arial"/>
                <a:cs typeface="Arial"/>
              </a:rPr>
              <a:t> repas</a:t>
            </a:r>
            <a:r>
              <a:rPr lang="fr-FR" sz="1200" baseline="0">
                <a:latin typeface="Century Gothic"/>
                <a:ea typeface="Arial"/>
                <a:cs typeface="Arial"/>
              </a:rPr>
              <a:t> </a:t>
            </a:r>
            <a:r>
              <a:rPr lang="fr-FR" sz="1200" b="1" baseline="0">
                <a:latin typeface="Century Gothic"/>
                <a:ea typeface="Arial"/>
                <a:cs typeface="Arial"/>
              </a:rPr>
              <a:t>zéro déchet</a:t>
            </a:r>
            <a:r>
              <a:rPr lang="fr-FR" sz="1200" baseline="0">
                <a:latin typeface="Century Gothic"/>
                <a:ea typeface="Arial"/>
                <a:cs typeface="Arial"/>
              </a:rPr>
              <a:t> </a:t>
            </a:r>
            <a:r>
              <a:rPr lang="en-US" sz="1200">
                <a:latin typeface="Century Gothic"/>
                <a:ea typeface="Arial"/>
                <a:cs typeface="Arial"/>
              </a:rPr>
              <a:t>​(Mode </a:t>
            </a:r>
            <a:r>
              <a:rPr lang="en-US" sz="1200" err="1">
                <a:latin typeface="Century Gothic"/>
                <a:ea typeface="Arial"/>
                <a:cs typeface="Arial"/>
              </a:rPr>
              <a:t>d'emploi</a:t>
            </a:r>
            <a:r>
              <a:rPr lang="en-US" sz="1200">
                <a:latin typeface="Century Gothic"/>
                <a:ea typeface="Arial"/>
                <a:cs typeface="Arial"/>
              </a:rPr>
              <a:t> dossier </a:t>
            </a:r>
            <a:r>
              <a:rPr lang="en-US" sz="1200" err="1">
                <a:latin typeface="Century Gothic"/>
                <a:ea typeface="Arial"/>
                <a:cs typeface="Arial"/>
              </a:rPr>
              <a:t>ressources</a:t>
            </a:r>
            <a:r>
              <a:rPr lang="en-US" sz="1200">
                <a:latin typeface="Century Gothic"/>
                <a:ea typeface="Arial"/>
                <a:cs typeface="Arial"/>
              </a:rPr>
              <a:t>)</a:t>
            </a:r>
          </a:p>
          <a:p>
            <a:pPr marL="228600" lvl="0" indent="-228600" rtl="0">
              <a:lnSpc>
                <a:spcPts val="1425"/>
              </a:lnSpc>
              <a:buFont typeface="Century Gothic,Sans-Serif"/>
              <a:buChar char="/"/>
            </a:pPr>
            <a:r>
              <a:rPr lang="fr-FR" sz="1200" baseline="0">
                <a:latin typeface="Century Gothic"/>
                <a:ea typeface="Arial"/>
                <a:cs typeface="Arial"/>
              </a:rPr>
              <a:t>Concevoir ou distribuer un </a:t>
            </a:r>
            <a:r>
              <a:rPr lang="fr-FR" sz="1200" b="1" u="sng" strike="noStrike" baseline="0">
                <a:solidFill>
                  <a:srgbClr val="0563C1"/>
                </a:solidFill>
                <a:latin typeface="Century Gothic"/>
                <a:ea typeface="Arial"/>
                <a:cs typeface="Arial"/>
                <a:hlinkClick r:id="rId4"/>
              </a:rPr>
              <a:t>livret</a:t>
            </a:r>
            <a:r>
              <a:rPr lang="fr-FR" sz="1200" u="sng" strike="noStrike" baseline="0">
                <a:solidFill>
                  <a:srgbClr val="0563C1"/>
                </a:solidFill>
                <a:latin typeface="Century Gothic"/>
                <a:ea typeface="Arial"/>
                <a:cs typeface="Arial"/>
                <a:hlinkClick r:id="rId4"/>
              </a:rPr>
              <a:t> </a:t>
            </a:r>
            <a:r>
              <a:rPr lang="fr-FR" sz="1200" b="1" u="sng" strike="noStrike" baseline="0">
                <a:solidFill>
                  <a:srgbClr val="0563C1"/>
                </a:solidFill>
                <a:latin typeface="Century Gothic"/>
                <a:ea typeface="Arial"/>
                <a:cs typeface="Arial"/>
                <a:hlinkClick r:id="rId4"/>
              </a:rPr>
              <a:t>de recettes</a:t>
            </a:r>
            <a:r>
              <a:rPr lang="fr-FR" sz="1200" b="1" baseline="0">
                <a:latin typeface="Century Gothic"/>
                <a:ea typeface="Arial"/>
                <a:cs typeface="Arial"/>
              </a:rPr>
              <a:t> zéro déchet </a:t>
            </a:r>
            <a:r>
              <a:rPr lang="en-US" sz="1200">
                <a:latin typeface="Century Gothic"/>
                <a:ea typeface="Arial"/>
                <a:cs typeface="Arial"/>
              </a:rPr>
              <a:t>​</a:t>
            </a:r>
          </a:p>
          <a:p>
            <a:pPr marL="228600" lvl="0" indent="-228600" rtl="0">
              <a:lnSpc>
                <a:spcPts val="1425"/>
              </a:lnSpc>
              <a:buFont typeface="Century Gothic,Sans-Serif"/>
              <a:buChar char="/"/>
            </a:pPr>
            <a:r>
              <a:rPr lang="fr-FR" sz="1200" baseline="0">
                <a:latin typeface="Century Gothic"/>
                <a:ea typeface="Arial"/>
                <a:cs typeface="Arial"/>
              </a:rPr>
              <a:t>Mettre à disposition sur site des </a:t>
            </a:r>
            <a:r>
              <a:rPr lang="fr-FR" sz="1200" b="1" baseline="0">
                <a:latin typeface="Century Gothic"/>
                <a:ea typeface="Arial"/>
                <a:cs typeface="Arial"/>
              </a:rPr>
              <a:t>sacs en tissu / cabas réutilisables </a:t>
            </a:r>
            <a:r>
              <a:rPr lang="fr-FR" sz="1200" baseline="0">
                <a:latin typeface="Century Gothic"/>
                <a:ea typeface="Arial"/>
                <a:cs typeface="Arial"/>
              </a:rPr>
              <a:t>pour des courses rapides (on les oublie toujours à la maison !)</a:t>
            </a:r>
            <a:r>
              <a:rPr lang="en-US" sz="1200">
                <a:latin typeface="Century Gothic"/>
                <a:ea typeface="Arial"/>
                <a:cs typeface="Arial"/>
              </a:rPr>
              <a:t>​</a:t>
            </a:r>
          </a:p>
          <a:p>
            <a:pPr algn="ctr"/>
            <a:endParaRPr lang="en-US"/>
          </a:p>
        </p:txBody>
      </p:sp>
      <p:sp>
        <p:nvSpPr>
          <p:cNvPr id="10" name="TextBox 9">
            <a:extLst>
              <a:ext uri="{FF2B5EF4-FFF2-40B4-BE49-F238E27FC236}">
                <a16:creationId xmlns:a16="http://schemas.microsoft.com/office/drawing/2014/main" id="{815194CB-CA37-1682-BA72-7737022E6E6F}"/>
              </a:ext>
            </a:extLst>
          </p:cNvPr>
          <p:cNvSpPr txBox="1"/>
          <p:nvPr/>
        </p:nvSpPr>
        <p:spPr>
          <a:xfrm>
            <a:off x="555625" y="2698750"/>
            <a:ext cx="45720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a:latin typeface="Century Gothic"/>
              </a:rPr>
              <a:t>Entre agents</a:t>
            </a:r>
            <a:r>
              <a:rPr sz="1200">
                <a:latin typeface="Century Gothic"/>
                <a:ea typeface="Century Gothic"/>
                <a:cs typeface="Century Gothic"/>
              </a:rPr>
              <a:t>​</a:t>
            </a:r>
            <a:endParaRPr lang="en-US"/>
          </a:p>
        </p:txBody>
      </p:sp>
      <p:pic>
        <p:nvPicPr>
          <p:cNvPr id="8" name="Image 6">
            <a:extLst>
              <a:ext uri="{FF2B5EF4-FFF2-40B4-BE49-F238E27FC236}">
                <a16:creationId xmlns:a16="http://schemas.microsoft.com/office/drawing/2014/main" id="{BC820226-6BE8-73AB-032E-250B9A4D6272}"/>
              </a:ext>
            </a:extLst>
          </p:cNvPr>
          <p:cNvPicPr>
            <a:picLocks noChangeAspect="1"/>
          </p:cNvPicPr>
          <p:nvPr/>
        </p:nvPicPr>
        <p:blipFill>
          <a:blip r:embed="rId5"/>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1072319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0149C-1EB7-705F-E987-8AE417BAF06D}"/>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80A2FCF-2597-2EB1-53C2-8BE022669161}"/>
              </a:ext>
            </a:extLst>
          </p:cNvPr>
          <p:cNvSpPr>
            <a:spLocks noGrp="1"/>
          </p:cNvSpPr>
          <p:nvPr>
            <p:ph type="ctrTitle"/>
          </p:nvPr>
        </p:nvSpPr>
        <p:spPr>
          <a:xfrm>
            <a:off x="447674" y="579426"/>
            <a:ext cx="5177218" cy="794963"/>
          </a:xfrm>
        </p:spPr>
        <p:txBody>
          <a:bodyPr/>
          <a:lstStyle/>
          <a:p>
            <a:r>
              <a:rPr lang="fr-FR">
                <a:solidFill>
                  <a:schemeClr val="tx1"/>
                </a:solidFill>
                <a:latin typeface="century gothic"/>
              </a:rPr>
              <a:t>Réemployer, </a:t>
            </a:r>
            <a:br>
              <a:rPr lang="fr-FR">
                <a:solidFill>
                  <a:schemeClr val="tx1"/>
                </a:solidFill>
                <a:latin typeface="century gothic"/>
              </a:rPr>
            </a:br>
            <a:r>
              <a:rPr lang="fr-FR">
                <a:solidFill>
                  <a:schemeClr val="tx1"/>
                </a:solidFill>
                <a:latin typeface="century gothic"/>
              </a:rPr>
              <a:t>réutiliser</a:t>
            </a:r>
          </a:p>
        </p:txBody>
      </p:sp>
      <p:pic>
        <p:nvPicPr>
          <p:cNvPr id="8" name="Image 7">
            <a:extLst>
              <a:ext uri="{FF2B5EF4-FFF2-40B4-BE49-F238E27FC236}">
                <a16:creationId xmlns:a16="http://schemas.microsoft.com/office/drawing/2014/main" id="{C5129CA7-1065-BE94-CEDD-B39B541C076A}"/>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9" name="Picture 8">
            <a:extLst>
              <a:ext uri="{FF2B5EF4-FFF2-40B4-BE49-F238E27FC236}">
                <a16:creationId xmlns:a16="http://schemas.microsoft.com/office/drawing/2014/main" id="{8CA7913D-1B40-3F98-9F33-E0C8E1ECC432}"/>
              </a:ext>
            </a:extLst>
          </p:cNvPr>
          <p:cNvPicPr>
            <a:picLocks noChangeAspect="1"/>
          </p:cNvPicPr>
          <p:nvPr/>
        </p:nvPicPr>
        <p:blipFill>
          <a:blip r:embed="rId4"/>
          <a:stretch>
            <a:fillRect/>
          </a:stretch>
        </p:blipFill>
        <p:spPr>
          <a:xfrm>
            <a:off x="5037862" y="902707"/>
            <a:ext cx="3400074" cy="3336538"/>
          </a:xfrm>
          <a:prstGeom prst="rect">
            <a:avLst/>
          </a:prstGeom>
        </p:spPr>
      </p:pic>
      <p:pic>
        <p:nvPicPr>
          <p:cNvPr id="7" name="Image 6">
            <a:extLst>
              <a:ext uri="{FF2B5EF4-FFF2-40B4-BE49-F238E27FC236}">
                <a16:creationId xmlns:a16="http://schemas.microsoft.com/office/drawing/2014/main" id="{83990795-4454-B42E-01AB-12304E291C1F}"/>
              </a:ext>
            </a:extLst>
          </p:cNvPr>
          <p:cNvPicPr>
            <a:picLocks noChangeAspect="1"/>
          </p:cNvPicPr>
          <p:nvPr/>
        </p:nvPicPr>
        <p:blipFill>
          <a:blip r:embed="rId5"/>
          <a:stretch>
            <a:fillRect/>
          </a:stretch>
        </p:blipFill>
        <p:spPr>
          <a:xfrm>
            <a:off x="8356702" y="4415051"/>
            <a:ext cx="680720" cy="680720"/>
          </a:xfrm>
          <a:prstGeom prst="rect">
            <a:avLst/>
          </a:prstGeom>
        </p:spPr>
      </p:pic>
      <p:sp>
        <p:nvSpPr>
          <p:cNvPr id="10" name="TextBox 9">
            <a:extLst>
              <a:ext uri="{FF2B5EF4-FFF2-40B4-BE49-F238E27FC236}">
                <a16:creationId xmlns:a16="http://schemas.microsoft.com/office/drawing/2014/main" id="{F9270BE8-44E7-0D4C-B2C6-182E45A92905}"/>
              </a:ext>
            </a:extLst>
          </p:cNvPr>
          <p:cNvSpPr txBox="1"/>
          <p:nvPr/>
        </p:nvSpPr>
        <p:spPr>
          <a:xfrm>
            <a:off x="447933" y="1675885"/>
            <a:ext cx="3467614" cy="14055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685800">
              <a:spcBef>
                <a:spcPts val="750"/>
              </a:spcBef>
            </a:pPr>
            <a:r>
              <a:rPr lang="fr-FR" b="1">
                <a:solidFill>
                  <a:srgbClr val="3DA436"/>
                </a:solidFill>
              </a:rPr>
              <a:t>BONS PLANS POUR </a:t>
            </a:r>
            <a:endParaRPr lang="en-US" b="1">
              <a:solidFill>
                <a:srgbClr val="3DA436"/>
              </a:solidFill>
            </a:endParaRPr>
          </a:p>
          <a:p>
            <a:pPr defTabSz="685800">
              <a:spcBef>
                <a:spcPts val="750"/>
              </a:spcBef>
            </a:pPr>
            <a:r>
              <a:rPr lang="fr-FR" b="1">
                <a:solidFill>
                  <a:srgbClr val="3DA436"/>
                </a:solidFill>
              </a:rPr>
              <a:t>REDONNER UNE SECONDE </a:t>
            </a:r>
            <a:endParaRPr lang="en-US" b="1">
              <a:solidFill>
                <a:srgbClr val="3DA436"/>
              </a:solidFill>
            </a:endParaRPr>
          </a:p>
          <a:p>
            <a:pPr defTabSz="685800">
              <a:spcBef>
                <a:spcPts val="750"/>
              </a:spcBef>
            </a:pPr>
            <a:r>
              <a:rPr lang="fr-FR" b="1">
                <a:solidFill>
                  <a:srgbClr val="3DA436"/>
                </a:solidFill>
              </a:rPr>
              <a:t>VIE AUX OBJETS</a:t>
            </a:r>
            <a:r>
              <a:rPr b="1">
                <a:solidFill>
                  <a:srgbClr val="3DA436"/>
                </a:solidFill>
              </a:rPr>
              <a:t>​</a:t>
            </a:r>
            <a:endParaRPr lang="en-US" b="1">
              <a:solidFill>
                <a:srgbClr val="3DA436"/>
              </a:solidFill>
            </a:endParaRPr>
          </a:p>
          <a:p>
            <a:pPr algn="ctr"/>
            <a:endParaRPr lang="en-US"/>
          </a:p>
        </p:txBody>
      </p:sp>
      <p:sp>
        <p:nvSpPr>
          <p:cNvPr id="4" name="Rectangle 3">
            <a:extLst>
              <a:ext uri="{FF2B5EF4-FFF2-40B4-BE49-F238E27FC236}">
                <a16:creationId xmlns:a16="http://schemas.microsoft.com/office/drawing/2014/main" id="{65F52B70-8176-6350-4C18-F2882048997F}"/>
              </a:ext>
            </a:extLst>
          </p:cNvPr>
          <p:cNvSpPr/>
          <p:nvPr/>
        </p:nvSpPr>
        <p:spPr>
          <a:xfrm>
            <a:off x="541894" y="3084263"/>
            <a:ext cx="1642688" cy="75361"/>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70000"/>
              </a:lnSpc>
            </a:pPr>
            <a:endParaRPr lang="fr-FR">
              <a:solidFill>
                <a:schemeClr val="bg1"/>
              </a:solidFill>
            </a:endParaRPr>
          </a:p>
        </p:txBody>
      </p:sp>
    </p:spTree>
    <p:extLst>
      <p:ext uri="{BB962C8B-B14F-4D97-AF65-F5344CB8AC3E}">
        <p14:creationId xmlns:p14="http://schemas.microsoft.com/office/powerpoint/2010/main" val="3307247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028B6-6CBF-E09E-4E35-559BC70A227C}"/>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4707934F-9C00-8475-21F2-9648FF96FA8E}"/>
              </a:ext>
            </a:extLst>
          </p:cNvPr>
          <p:cNvSpPr>
            <a:spLocks noGrp="1"/>
          </p:cNvSpPr>
          <p:nvPr>
            <p:ph type="sldNum" sz="quarter" idx="12"/>
          </p:nvPr>
        </p:nvSpPr>
        <p:spPr/>
        <p:txBody>
          <a:bodyPr/>
          <a:lstStyle/>
          <a:p>
            <a:fld id="{D100AB49-7A81-9D42-9563-B5195566800E}" type="slidenum">
              <a:rPr lang="fr-FR" smtClean="0"/>
              <a:t>17</a:t>
            </a:fld>
            <a:endParaRPr lang="fr-FR"/>
          </a:p>
        </p:txBody>
      </p:sp>
      <p:sp>
        <p:nvSpPr>
          <p:cNvPr id="14" name="Titre 1">
            <a:extLst>
              <a:ext uri="{FF2B5EF4-FFF2-40B4-BE49-F238E27FC236}">
                <a16:creationId xmlns:a16="http://schemas.microsoft.com/office/drawing/2014/main" id="{BE7A9DDA-695B-76AE-F543-9729AABBF840}"/>
              </a:ext>
            </a:extLst>
          </p:cNvPr>
          <p:cNvSpPr txBox="1">
            <a:spLocks/>
          </p:cNvSpPr>
          <p:nvPr/>
        </p:nvSpPr>
        <p:spPr>
          <a:xfrm>
            <a:off x="494665" y="196986"/>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AU BUREAU</a:t>
            </a:r>
          </a:p>
        </p:txBody>
      </p:sp>
      <p:pic>
        <p:nvPicPr>
          <p:cNvPr id="4" name="Image 7">
            <a:extLst>
              <a:ext uri="{FF2B5EF4-FFF2-40B4-BE49-F238E27FC236}">
                <a16:creationId xmlns:a16="http://schemas.microsoft.com/office/drawing/2014/main" id="{1567705E-C3C4-CF34-812D-AEF5E459DFB4}"/>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B4C0C2BC-E07C-EF16-4D94-B50816BD760A}"/>
              </a:ext>
            </a:extLst>
          </p:cNvPr>
          <p:cNvSpPr txBox="1">
            <a:spLocks/>
          </p:cNvSpPr>
          <p:nvPr/>
        </p:nvSpPr>
        <p:spPr>
          <a:xfrm>
            <a:off x="492323" y="827127"/>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INDIVIDUELLES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4FE14957-2782-175B-E66A-ED8297F4C473}"/>
              </a:ext>
            </a:extLst>
          </p:cNvPr>
          <p:cNvSpPr txBox="1"/>
          <p:nvPr/>
        </p:nvSpPr>
        <p:spPr>
          <a:xfrm>
            <a:off x="496646" y="1560316"/>
            <a:ext cx="4598808" cy="22857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750"/>
              </a:spcBef>
            </a:pPr>
            <a:r>
              <a:rPr lang="fr-FR" sz="1600" b="1"/>
              <a:t>/ </a:t>
            </a:r>
            <a:r>
              <a:rPr lang="fr-FR" sz="1400"/>
              <a:t>Utiliser les feuilles imprimées en</a:t>
            </a:r>
            <a:r>
              <a:rPr lang="fr-FR" sz="1400" b="1"/>
              <a:t> recto</a:t>
            </a:r>
            <a:r>
              <a:rPr lang="fr-FR" sz="1400"/>
              <a:t> pour faire des </a:t>
            </a:r>
            <a:r>
              <a:rPr lang="fr-FR" sz="1400" b="1"/>
              <a:t>feuilles de brouillon</a:t>
            </a:r>
            <a:r>
              <a:rPr lang="fr-FR" sz="1400"/>
              <a:t>, un carnet, un cahier de </a:t>
            </a:r>
            <a:r>
              <a:rPr lang="fr-FR" sz="1400" b="1"/>
              <a:t>brouillon</a:t>
            </a:r>
            <a:r>
              <a:rPr lang="fr-FR" sz="1400"/>
              <a:t> pour le travail en interne</a:t>
            </a:r>
          </a:p>
          <a:p>
            <a:pPr>
              <a:lnSpc>
                <a:spcPct val="90000"/>
              </a:lnSpc>
              <a:spcBef>
                <a:spcPts val="750"/>
              </a:spcBef>
            </a:pPr>
            <a:r>
              <a:rPr lang="fr-FR" sz="1400" b="1"/>
              <a:t>/ Réutiliser </a:t>
            </a:r>
            <a:r>
              <a:rPr lang="fr-FR" sz="1400"/>
              <a:t>des grandes affiches obsolètes pour faire des paquets/colis ou enveloppes </a:t>
            </a:r>
            <a:endParaRPr lang="en-US" sz="1400"/>
          </a:p>
          <a:p>
            <a:pPr>
              <a:lnSpc>
                <a:spcPct val="90000"/>
              </a:lnSpc>
              <a:spcBef>
                <a:spcPts val="750"/>
              </a:spcBef>
            </a:pPr>
            <a:r>
              <a:rPr lang="fr-FR" sz="1400" b="1"/>
              <a:t>/ Réutiliser ses pochettes cartonnées ou classeurs</a:t>
            </a:r>
            <a:r>
              <a:rPr lang="fr-FR" sz="1400"/>
              <a:t> en écrivant au crayon dessus ou en collant par-dessus une nouvelle étiquette quand on change de dossier.</a:t>
            </a:r>
          </a:p>
          <a:p>
            <a:pPr algn="l"/>
            <a:endParaRPr lang="en-US" sz="1400"/>
          </a:p>
        </p:txBody>
      </p:sp>
      <p:pic>
        <p:nvPicPr>
          <p:cNvPr id="20" name="Picture 19">
            <a:extLst>
              <a:ext uri="{FF2B5EF4-FFF2-40B4-BE49-F238E27FC236}">
                <a16:creationId xmlns:a16="http://schemas.microsoft.com/office/drawing/2014/main" id="{BD9FFF9F-B481-EC1A-ABEA-854CD96BC505}"/>
              </a:ext>
            </a:extLst>
          </p:cNvPr>
          <p:cNvPicPr>
            <a:picLocks noChangeAspect="1"/>
          </p:cNvPicPr>
          <p:nvPr/>
        </p:nvPicPr>
        <p:blipFill>
          <a:blip r:embed="rId3"/>
          <a:stretch>
            <a:fillRect/>
          </a:stretch>
        </p:blipFill>
        <p:spPr>
          <a:xfrm>
            <a:off x="6209133" y="2253721"/>
            <a:ext cx="2935396" cy="2904081"/>
          </a:xfrm>
          <a:prstGeom prst="rect">
            <a:avLst/>
          </a:prstGeom>
        </p:spPr>
      </p:pic>
      <p:pic>
        <p:nvPicPr>
          <p:cNvPr id="21" name="Picture 20">
            <a:extLst>
              <a:ext uri="{FF2B5EF4-FFF2-40B4-BE49-F238E27FC236}">
                <a16:creationId xmlns:a16="http://schemas.microsoft.com/office/drawing/2014/main" id="{028A287C-79D7-8CC5-2F4F-7204AAB6216F}"/>
              </a:ext>
            </a:extLst>
          </p:cNvPr>
          <p:cNvPicPr>
            <a:picLocks noChangeAspect="1"/>
          </p:cNvPicPr>
          <p:nvPr/>
        </p:nvPicPr>
        <p:blipFill>
          <a:blip r:embed="rId4"/>
          <a:stretch>
            <a:fillRect/>
          </a:stretch>
        </p:blipFill>
        <p:spPr>
          <a:xfrm>
            <a:off x="5496278" y="1086203"/>
            <a:ext cx="2286000" cy="2152650"/>
          </a:xfrm>
          <a:prstGeom prst="rect">
            <a:avLst/>
          </a:prstGeom>
        </p:spPr>
      </p:pic>
      <p:sp>
        <p:nvSpPr>
          <p:cNvPr id="3" name="Espace réservé du pied de page 8">
            <a:extLst>
              <a:ext uri="{FF2B5EF4-FFF2-40B4-BE49-F238E27FC236}">
                <a16:creationId xmlns:a16="http://schemas.microsoft.com/office/drawing/2014/main" id="{F0DD4313-5167-A74D-8553-1D1E0A0D2B6C}"/>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REMPLOYER - REUTILISER</a:t>
            </a:r>
          </a:p>
        </p:txBody>
      </p:sp>
      <p:pic>
        <p:nvPicPr>
          <p:cNvPr id="7" name="Image 5">
            <a:extLst>
              <a:ext uri="{FF2B5EF4-FFF2-40B4-BE49-F238E27FC236}">
                <a16:creationId xmlns:a16="http://schemas.microsoft.com/office/drawing/2014/main" id="{F2E8A96A-A537-91FD-7BE6-4FEDA5F45D33}"/>
              </a:ext>
            </a:extLst>
          </p:cNvPr>
          <p:cNvPicPr>
            <a:picLocks noChangeAspect="1"/>
          </p:cNvPicPr>
          <p:nvPr/>
        </p:nvPicPr>
        <p:blipFill>
          <a:blip r:embed="rId5"/>
          <a:stretch>
            <a:fillRect/>
          </a:stretch>
        </p:blipFill>
        <p:spPr>
          <a:xfrm>
            <a:off x="8511545" y="4621081"/>
            <a:ext cx="391452" cy="391452"/>
          </a:xfrm>
          <a:prstGeom prst="rect">
            <a:avLst/>
          </a:prstGeom>
        </p:spPr>
      </p:pic>
    </p:spTree>
    <p:extLst>
      <p:ext uri="{BB962C8B-B14F-4D97-AF65-F5344CB8AC3E}">
        <p14:creationId xmlns:p14="http://schemas.microsoft.com/office/powerpoint/2010/main" val="1675088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9"/>
          <p:cNvSpPr>
            <a:spLocks noGrp="1"/>
          </p:cNvSpPr>
          <p:nvPr>
            <p:ph type="sldNum" sz="quarter" idx="12"/>
          </p:nvPr>
        </p:nvSpPr>
        <p:spPr/>
        <p:txBody>
          <a:bodyPr/>
          <a:lstStyle/>
          <a:p>
            <a:fld id="{D100AB49-7A81-9D42-9563-B5195566800E}" type="slidenum">
              <a:rPr lang="fr-FR" smtClean="0"/>
              <a:t>18</a:t>
            </a:fld>
            <a:endParaRPr lang="fr-FR"/>
          </a:p>
        </p:txBody>
      </p:sp>
      <p:sp>
        <p:nvSpPr>
          <p:cNvPr id="12" name="Espace réservé du pied de page 8"/>
          <p:cNvSpPr txBox="1">
            <a:spLocks/>
          </p:cNvSpPr>
          <p:nvPr/>
        </p:nvSpPr>
        <p:spPr>
          <a:xfrm>
            <a:off x="3125932"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REEMPLOYER - REUTILISER</a:t>
            </a:r>
          </a:p>
        </p:txBody>
      </p:sp>
      <p:sp>
        <p:nvSpPr>
          <p:cNvPr id="9" name="Titre 1">
            <a:extLst>
              <a:ext uri="{FF2B5EF4-FFF2-40B4-BE49-F238E27FC236}">
                <a16:creationId xmlns:a16="http://schemas.microsoft.com/office/drawing/2014/main" id="{AB095992-2670-CF4B-A592-F6905D331131}"/>
              </a:ext>
            </a:extLst>
          </p:cNvPr>
          <p:cNvSpPr txBox="1">
            <a:spLocks/>
          </p:cNvSpPr>
          <p:nvPr/>
        </p:nvSpPr>
        <p:spPr>
          <a:xfrm>
            <a:off x="457884" y="94455"/>
            <a:ext cx="5114736" cy="78263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t>
            </a:r>
            <a:endParaRPr lang="en-US"/>
          </a:p>
          <a:p>
            <a:r>
              <a:rPr lang="fr-FR" sz="3000">
                <a:solidFill>
                  <a:srgbClr val="3DA436"/>
                </a:solidFill>
                <a:latin typeface="century gothic"/>
              </a:rPr>
              <a:t>AU BUREAU</a:t>
            </a:r>
            <a:endParaRPr lang="fr-FR"/>
          </a:p>
        </p:txBody>
      </p:sp>
      <p:pic>
        <p:nvPicPr>
          <p:cNvPr id="2" name="Picture 1">
            <a:extLst>
              <a:ext uri="{FF2B5EF4-FFF2-40B4-BE49-F238E27FC236}">
                <a16:creationId xmlns:a16="http://schemas.microsoft.com/office/drawing/2014/main" id="{4AC092B5-2FDD-646B-55C0-9C9CE57FF925}"/>
              </a:ext>
            </a:extLst>
          </p:cNvPr>
          <p:cNvPicPr>
            <a:picLocks noChangeAspect="1"/>
          </p:cNvPicPr>
          <p:nvPr/>
        </p:nvPicPr>
        <p:blipFill>
          <a:blip r:embed="rId2"/>
          <a:stretch>
            <a:fillRect/>
          </a:stretch>
        </p:blipFill>
        <p:spPr>
          <a:xfrm>
            <a:off x="6578989" y="388188"/>
            <a:ext cx="2563664" cy="3569181"/>
          </a:xfrm>
          <a:prstGeom prst="rect">
            <a:avLst/>
          </a:prstGeom>
        </p:spPr>
      </p:pic>
      <p:sp>
        <p:nvSpPr>
          <p:cNvPr id="8" name="Sous-titre 5">
            <a:extLst>
              <a:ext uri="{FF2B5EF4-FFF2-40B4-BE49-F238E27FC236}">
                <a16:creationId xmlns:a16="http://schemas.microsoft.com/office/drawing/2014/main" id="{F29323AA-6A25-C99E-A9C6-D93C6E89EF95}"/>
              </a:ext>
            </a:extLst>
          </p:cNvPr>
          <p:cNvSpPr txBox="1">
            <a:spLocks/>
          </p:cNvSpPr>
          <p:nvPr/>
        </p:nvSpPr>
        <p:spPr>
          <a:xfrm>
            <a:off x="458019" y="1053878"/>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17" name="TextBox 16">
            <a:extLst>
              <a:ext uri="{FF2B5EF4-FFF2-40B4-BE49-F238E27FC236}">
                <a16:creationId xmlns:a16="http://schemas.microsoft.com/office/drawing/2014/main" id="{5144DD07-DF3B-4D65-9004-8B5E2BDEAE0B}"/>
              </a:ext>
            </a:extLst>
          </p:cNvPr>
          <p:cNvSpPr txBox="1"/>
          <p:nvPr/>
        </p:nvSpPr>
        <p:spPr>
          <a:xfrm>
            <a:off x="440499" y="1507634"/>
            <a:ext cx="5769296" cy="30239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lnSpc>
                <a:spcPts val="1500"/>
              </a:lnSpc>
              <a:buFont typeface="Century Gothic,Sans-Serif"/>
              <a:buChar char="/"/>
            </a:pPr>
            <a:r>
              <a:rPr lang="fr-FR" sz="1200" baseline="0">
                <a:latin typeface="Century Gothic"/>
                <a:ea typeface="Arial"/>
                <a:cs typeface="Arial"/>
              </a:rPr>
              <a:t>Création et alimentation d’une </a:t>
            </a:r>
            <a:r>
              <a:rPr lang="fr-FR" sz="1200" b="1" baseline="0">
                <a:latin typeface="Century Gothic"/>
                <a:ea typeface="Arial"/>
                <a:cs typeface="Arial"/>
              </a:rPr>
              <a:t>boîte à retour de fournitures </a:t>
            </a:r>
            <a:r>
              <a:rPr lang="fr-FR" sz="1200" baseline="0">
                <a:latin typeface="Century Gothic"/>
                <a:ea typeface="Arial"/>
                <a:cs typeface="Arial"/>
              </a:rPr>
              <a:t>non utilisées</a:t>
            </a:r>
            <a:r>
              <a:rPr lang="en-US" sz="1200">
                <a:latin typeface="Century Gothic"/>
                <a:ea typeface="Arial"/>
                <a:cs typeface="Arial"/>
              </a:rPr>
              <a:t>​</a:t>
            </a:r>
            <a:br>
              <a:rPr lang="en-US" sz="1200">
                <a:latin typeface="Century Gothic"/>
                <a:ea typeface="Arial"/>
                <a:cs typeface="Arial"/>
              </a:rPr>
            </a:br>
            <a:endParaRPr lang="en-US" sz="1200">
              <a:latin typeface="Century Gothic"/>
              <a:ea typeface="Arial"/>
              <a:cs typeface="Arial"/>
            </a:endParaRPr>
          </a:p>
          <a:p>
            <a:pPr marL="228600" indent="-228600">
              <a:lnSpc>
                <a:spcPts val="1500"/>
              </a:lnSpc>
              <a:buFont typeface="Century Gothic,Sans-Serif"/>
              <a:buChar char="/"/>
            </a:pPr>
            <a:r>
              <a:rPr lang="fr-FR" sz="1200" baseline="0">
                <a:latin typeface="Century Gothic"/>
                <a:ea typeface="Arial"/>
                <a:cs typeface="Arial"/>
              </a:rPr>
              <a:t>Création et alimentation d’un </a:t>
            </a:r>
            <a:r>
              <a:rPr lang="fr-FR" sz="1200" b="1" baseline="0">
                <a:latin typeface="Century Gothic"/>
                <a:ea typeface="Arial"/>
                <a:cs typeface="Arial"/>
              </a:rPr>
              <a:t>bac à brouillon</a:t>
            </a:r>
            <a:r>
              <a:rPr lang="fr-FR" sz="1200" baseline="0">
                <a:latin typeface="Century Gothic"/>
                <a:ea typeface="Arial"/>
                <a:cs typeface="Arial"/>
              </a:rPr>
              <a:t> </a:t>
            </a:r>
            <a:r>
              <a:rPr lang="en-US" sz="1200">
                <a:latin typeface="Century Gothic"/>
                <a:ea typeface="Arial"/>
                <a:cs typeface="Arial"/>
              </a:rPr>
              <a:t>​</a:t>
            </a:r>
            <a:br>
              <a:rPr lang="en-US" sz="1200">
                <a:latin typeface="Century Gothic"/>
                <a:ea typeface="Arial"/>
                <a:cs typeface="Arial"/>
              </a:rPr>
            </a:br>
            <a:endParaRPr lang="en-US" sz="1200">
              <a:latin typeface="Century Gothic"/>
              <a:ea typeface="Arial"/>
              <a:cs typeface="Arial"/>
            </a:endParaRPr>
          </a:p>
          <a:p>
            <a:pPr marL="228600" indent="-228600">
              <a:lnSpc>
                <a:spcPts val="1500"/>
              </a:lnSpc>
              <a:buFont typeface="Century Gothic,Sans-Serif"/>
              <a:buChar char="/"/>
            </a:pPr>
            <a:r>
              <a:rPr lang="fr-FR" sz="1200" baseline="0">
                <a:latin typeface="Century Gothic"/>
                <a:ea typeface="Arial"/>
                <a:cs typeface="Arial"/>
              </a:rPr>
              <a:t>Création et alimentation d’un </a:t>
            </a:r>
            <a:r>
              <a:rPr lang="fr-FR" sz="1200" b="1" baseline="0">
                <a:latin typeface="Century Gothic"/>
                <a:ea typeface="Arial"/>
                <a:cs typeface="Arial"/>
              </a:rPr>
              <a:t>espace dons ou « </a:t>
            </a:r>
            <a:r>
              <a:rPr lang="fr-FR" sz="1200" b="1" baseline="0" err="1">
                <a:latin typeface="Century Gothic"/>
                <a:ea typeface="Arial"/>
                <a:cs typeface="Arial"/>
              </a:rPr>
              <a:t>donnerie</a:t>
            </a:r>
            <a:r>
              <a:rPr lang="fr-FR" sz="1200" b="1" baseline="0">
                <a:latin typeface="Century Gothic"/>
                <a:ea typeface="Arial"/>
                <a:cs typeface="Arial"/>
              </a:rPr>
              <a:t> » </a:t>
            </a:r>
            <a:r>
              <a:rPr lang="fr-FR" sz="1200" baseline="0">
                <a:latin typeface="Century Gothic"/>
                <a:ea typeface="Arial"/>
                <a:cs typeface="Arial"/>
              </a:rPr>
              <a:t>de vêtements, chaussures, linge de maison, livres, bibelots, vaisselle, jouets, petit électroménager…</a:t>
            </a:r>
            <a:r>
              <a:rPr lang="en-US" sz="1200">
                <a:latin typeface="Century Gothic"/>
                <a:ea typeface="Arial"/>
                <a:cs typeface="Arial"/>
              </a:rPr>
              <a:t>​</a:t>
            </a:r>
            <a:br>
              <a:rPr lang="en-US" sz="1200">
                <a:latin typeface="Century Gothic"/>
                <a:ea typeface="Arial"/>
                <a:cs typeface="Arial"/>
              </a:rPr>
            </a:br>
            <a:r>
              <a:rPr lang="fr-FR" sz="1200" baseline="0">
                <a:latin typeface="Century Gothic"/>
                <a:ea typeface="Arial"/>
                <a:cs typeface="Arial"/>
              </a:rPr>
              <a:t>Permettre au personnel de ménage, à des visiteurs de se servir dans le point « dons »</a:t>
            </a:r>
            <a:r>
              <a:rPr lang="en-US" sz="1200">
                <a:latin typeface="Century Gothic"/>
                <a:ea typeface="Arial"/>
                <a:cs typeface="Arial"/>
              </a:rPr>
              <a:t>​.</a:t>
            </a:r>
            <a:br>
              <a:rPr lang="en-US" sz="1200">
                <a:latin typeface="Century Gothic"/>
                <a:ea typeface="Arial"/>
                <a:cs typeface="Arial"/>
              </a:rPr>
            </a:br>
            <a:r>
              <a:rPr lang="en-US" sz="1200" err="1">
                <a:latin typeface="Century Gothic"/>
                <a:ea typeface="Arial"/>
                <a:cs typeface="Arial"/>
              </a:rPr>
              <a:t>Possibilité</a:t>
            </a:r>
            <a:r>
              <a:rPr lang="en-US" sz="1200">
                <a:latin typeface="Century Gothic"/>
                <a:ea typeface="Arial"/>
                <a:cs typeface="Arial"/>
              </a:rPr>
              <a:t> </a:t>
            </a:r>
            <a:r>
              <a:rPr lang="en-US" sz="1200" err="1">
                <a:latin typeface="Century Gothic"/>
                <a:ea typeface="Arial"/>
                <a:cs typeface="Arial"/>
              </a:rPr>
              <a:t>d'organiser</a:t>
            </a:r>
            <a:r>
              <a:rPr lang="en-US" sz="1200">
                <a:latin typeface="Century Gothic"/>
                <a:ea typeface="Arial"/>
                <a:cs typeface="Arial"/>
              </a:rPr>
              <a:t> </a:t>
            </a:r>
            <a:r>
              <a:rPr lang="en-US" sz="1200" err="1">
                <a:latin typeface="Century Gothic"/>
                <a:ea typeface="Arial"/>
                <a:cs typeface="Arial"/>
              </a:rPr>
              <a:t>une</a:t>
            </a:r>
            <a:r>
              <a:rPr lang="en-US" sz="1200">
                <a:latin typeface="Century Gothic"/>
                <a:ea typeface="Arial"/>
                <a:cs typeface="Arial"/>
              </a:rPr>
              <a:t> </a:t>
            </a:r>
            <a:r>
              <a:rPr lang="en-US" sz="1200" err="1">
                <a:latin typeface="Century Gothic"/>
                <a:ea typeface="Arial"/>
                <a:cs typeface="Arial"/>
              </a:rPr>
              <a:t>collecte</a:t>
            </a:r>
            <a:r>
              <a:rPr lang="en-US" sz="1200">
                <a:latin typeface="Century Gothic"/>
                <a:ea typeface="Arial"/>
                <a:cs typeface="Arial"/>
              </a:rPr>
              <a:t> </a:t>
            </a:r>
            <a:r>
              <a:rPr lang="en-US" sz="1200" err="1">
                <a:latin typeface="Century Gothic"/>
                <a:ea typeface="Arial"/>
                <a:cs typeface="Arial"/>
              </a:rPr>
              <a:t>occasionnelle</a:t>
            </a:r>
            <a:r>
              <a:rPr lang="en-US" sz="1200">
                <a:latin typeface="Century Gothic"/>
                <a:ea typeface="Arial"/>
                <a:cs typeface="Arial"/>
              </a:rPr>
              <a:t> par </a:t>
            </a:r>
            <a:r>
              <a:rPr lang="en-US" sz="1200" err="1">
                <a:latin typeface="Century Gothic"/>
                <a:ea typeface="Arial"/>
                <a:cs typeface="Arial"/>
              </a:rPr>
              <a:t>une</a:t>
            </a:r>
            <a:r>
              <a:rPr lang="en-US" sz="1200">
                <a:latin typeface="Century Gothic"/>
                <a:ea typeface="Arial"/>
                <a:cs typeface="Arial"/>
              </a:rPr>
              <a:t> </a:t>
            </a:r>
            <a:r>
              <a:rPr lang="en-US" sz="1200" err="1">
                <a:latin typeface="Century Gothic"/>
                <a:ea typeface="Arial"/>
                <a:cs typeface="Arial"/>
              </a:rPr>
              <a:t>ressourcerie</a:t>
            </a:r>
            <a:r>
              <a:rPr lang="en-US" sz="1200">
                <a:latin typeface="Century Gothic"/>
                <a:ea typeface="Arial"/>
                <a:cs typeface="Arial"/>
              </a:rPr>
              <a:t>.</a:t>
            </a:r>
            <a:br>
              <a:rPr lang="en-US" sz="1200">
                <a:latin typeface="Century Gothic"/>
                <a:ea typeface="Arial"/>
                <a:cs typeface="Arial"/>
              </a:rPr>
            </a:br>
            <a:endParaRPr lang="en-US" sz="1200">
              <a:latin typeface="Century Gothic"/>
              <a:ea typeface="Arial"/>
              <a:cs typeface="Arial"/>
            </a:endParaRPr>
          </a:p>
          <a:p>
            <a:pPr marL="342900" lvl="0" indent="-342900" rtl="0">
              <a:lnSpc>
                <a:spcPts val="1425"/>
              </a:lnSpc>
              <a:buFont typeface="Arial,Sans-Serif"/>
              <a:buChar char="•"/>
            </a:pPr>
            <a:r>
              <a:rPr lang="fr-FR" sz="1000" i="1" baseline="0">
                <a:latin typeface="Century Gothic"/>
                <a:ea typeface="Arial"/>
                <a:cs typeface="Arial"/>
              </a:rPr>
              <a:t>Pour étoffer la dynamique, si vous disposez de plusieurs bâtiments et de </a:t>
            </a:r>
            <a:r>
              <a:rPr lang="fr-FR" sz="1000" b="1" i="1" baseline="0">
                <a:latin typeface="Century Gothic"/>
                <a:ea typeface="Arial"/>
                <a:cs typeface="Arial"/>
              </a:rPr>
              <a:t>plusieurs points dons</a:t>
            </a:r>
            <a:r>
              <a:rPr lang="fr-FR" sz="1000" i="1" baseline="0">
                <a:latin typeface="Century Gothic"/>
                <a:ea typeface="Arial"/>
                <a:cs typeface="Arial"/>
              </a:rPr>
              <a:t>, ne pas hésiter à déplacer des objets qui ne sont pas récupérés depuis un certain temps d'un point à un autre. Ils trouveront probablement preneurs ailleurs !</a:t>
            </a:r>
            <a:r>
              <a:rPr lang="fr-FR" sz="1000">
                <a:latin typeface="Century Gothic"/>
                <a:ea typeface="Arial"/>
                <a:cs typeface="Arial"/>
              </a:rPr>
              <a:t>​</a:t>
            </a:r>
          </a:p>
          <a:p>
            <a:pPr algn="ctr"/>
            <a:endParaRPr lang="en-US">
              <a:cs typeface="Arial"/>
            </a:endParaRPr>
          </a:p>
        </p:txBody>
      </p:sp>
      <p:pic>
        <p:nvPicPr>
          <p:cNvPr id="19" name="Image 7">
            <a:extLst>
              <a:ext uri="{FF2B5EF4-FFF2-40B4-BE49-F238E27FC236}">
                <a16:creationId xmlns:a16="http://schemas.microsoft.com/office/drawing/2014/main" id="{098E22D8-3A4A-CEB1-C684-8BE9C7946501}"/>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5" name="Image 6">
            <a:extLst>
              <a:ext uri="{FF2B5EF4-FFF2-40B4-BE49-F238E27FC236}">
                <a16:creationId xmlns:a16="http://schemas.microsoft.com/office/drawing/2014/main" id="{4A9A65EF-D60F-AA25-6B75-1041D4DE60C4}"/>
              </a:ext>
            </a:extLst>
          </p:cNvPr>
          <p:cNvPicPr>
            <a:picLocks noChangeAspect="1"/>
          </p:cNvPicPr>
          <p:nvPr/>
        </p:nvPicPr>
        <p:blipFill>
          <a:blip r:embed="rId4"/>
          <a:stretch>
            <a:fillRect/>
          </a:stretch>
        </p:blipFill>
        <p:spPr>
          <a:xfrm>
            <a:off x="8356702" y="4415051"/>
            <a:ext cx="680720" cy="680720"/>
          </a:xfrm>
          <a:prstGeom prst="rect">
            <a:avLst/>
          </a:prstGeom>
        </p:spPr>
      </p:pic>
      <p:sp>
        <p:nvSpPr>
          <p:cNvPr id="6" name="ZoneTexte 10">
            <a:extLst>
              <a:ext uri="{FF2B5EF4-FFF2-40B4-BE49-F238E27FC236}">
                <a16:creationId xmlns:a16="http://schemas.microsoft.com/office/drawing/2014/main" id="{2979CF0D-48CB-9AA9-2B92-B91BD469BC0C}"/>
              </a:ext>
            </a:extLst>
          </p:cNvPr>
          <p:cNvSpPr txBox="1"/>
          <p:nvPr/>
        </p:nvSpPr>
        <p:spPr>
          <a:xfrm>
            <a:off x="2940087" y="4351692"/>
            <a:ext cx="3581284" cy="276999"/>
          </a:xfrm>
          <a:prstGeom prst="rect">
            <a:avLst/>
          </a:prstGeom>
          <a:noFill/>
          <a:ln>
            <a:solidFill>
              <a:srgbClr val="3DA436"/>
            </a:solidFill>
          </a:ln>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buClr>
                <a:srgbClr val="B4CC1C"/>
              </a:buClr>
            </a:pPr>
            <a:r>
              <a:rPr lang="fr-FR" sz="1200">
                <a:solidFill>
                  <a:srgbClr val="000000"/>
                </a:solidFill>
              </a:rPr>
              <a:t>Dossier ressources - Mode d</a:t>
            </a:r>
            <a:r>
              <a:rPr lang="fr-FR" sz="1200" err="1">
                <a:solidFill>
                  <a:srgbClr val="000000"/>
                </a:solidFill>
              </a:rPr>
              <a:t>'emploi et</a:t>
            </a:r>
            <a:r>
              <a:rPr lang="fr-FR" sz="1200">
                <a:solidFill>
                  <a:srgbClr val="000000"/>
                </a:solidFill>
              </a:rPr>
              <a:t> affiches </a:t>
            </a:r>
          </a:p>
        </p:txBody>
      </p:sp>
    </p:spTree>
    <p:extLst>
      <p:ext uri="{BB962C8B-B14F-4D97-AF65-F5344CB8AC3E}">
        <p14:creationId xmlns:p14="http://schemas.microsoft.com/office/powerpoint/2010/main" val="1091550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1D86-EEBC-825E-6205-8C9E5727AA21}"/>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5C3D3BBC-DB9E-D395-429C-45DD48D5F2C6}"/>
              </a:ext>
            </a:extLst>
          </p:cNvPr>
          <p:cNvSpPr>
            <a:spLocks noGrp="1"/>
          </p:cNvSpPr>
          <p:nvPr>
            <p:ph type="sldNum" sz="quarter" idx="12"/>
          </p:nvPr>
        </p:nvSpPr>
        <p:spPr/>
        <p:txBody>
          <a:bodyPr/>
          <a:lstStyle/>
          <a:p>
            <a:fld id="{D100AB49-7A81-9D42-9563-B5195566800E}" type="slidenum">
              <a:rPr lang="fr-FR" smtClean="0"/>
              <a:t>19</a:t>
            </a:fld>
            <a:endParaRPr lang="fr-FR"/>
          </a:p>
        </p:txBody>
      </p:sp>
      <p:sp>
        <p:nvSpPr>
          <p:cNvPr id="14" name="Titre 1">
            <a:extLst>
              <a:ext uri="{FF2B5EF4-FFF2-40B4-BE49-F238E27FC236}">
                <a16:creationId xmlns:a16="http://schemas.microsoft.com/office/drawing/2014/main" id="{4EFA9945-B2E7-65C9-FAED-7A467648FF9B}"/>
              </a:ext>
            </a:extLst>
          </p:cNvPr>
          <p:cNvSpPr txBox="1">
            <a:spLocks/>
          </p:cNvSpPr>
          <p:nvPr/>
        </p:nvSpPr>
        <p:spPr>
          <a:xfrm>
            <a:off x="468389" y="183848"/>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AU BUREAU</a:t>
            </a:r>
          </a:p>
        </p:txBody>
      </p:sp>
      <p:pic>
        <p:nvPicPr>
          <p:cNvPr id="4" name="Image 7">
            <a:extLst>
              <a:ext uri="{FF2B5EF4-FFF2-40B4-BE49-F238E27FC236}">
                <a16:creationId xmlns:a16="http://schemas.microsoft.com/office/drawing/2014/main" id="{9028E89F-43C1-4080-434F-42794D3B3070}"/>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FCE01C1D-D2DF-05E9-7A17-906F57FAE550}"/>
              </a:ext>
            </a:extLst>
          </p:cNvPr>
          <p:cNvSpPr txBox="1">
            <a:spLocks/>
          </p:cNvSpPr>
          <p:nvPr/>
        </p:nvSpPr>
        <p:spPr>
          <a:xfrm>
            <a:off x="558013" y="728592"/>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13ABEACE-D8E2-A613-7613-20DE658A87DA}"/>
              </a:ext>
            </a:extLst>
          </p:cNvPr>
          <p:cNvSpPr txBox="1"/>
          <p:nvPr/>
        </p:nvSpPr>
        <p:spPr>
          <a:xfrm>
            <a:off x="470371" y="1560316"/>
            <a:ext cx="5006083"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400"/>
              <a:t>Stocker les </a:t>
            </a:r>
            <a:r>
              <a:rPr lang="fr-FR" sz="1400" b="1"/>
              <a:t>sacs en papier </a:t>
            </a:r>
            <a:r>
              <a:rPr lang="fr-FR" sz="1400"/>
              <a:t>propres issus des livraisons de repas pour utilisation en libre-service (courses rapides...)</a:t>
            </a:r>
            <a:endParaRPr lang="en-US" sz="1400"/>
          </a:p>
          <a:p>
            <a:pPr marL="285750" indent="-285750">
              <a:lnSpc>
                <a:spcPct val="90000"/>
              </a:lnSpc>
              <a:spcBef>
                <a:spcPts val="750"/>
              </a:spcBef>
              <a:buFont typeface="Century Gothic,Sans-Serif"/>
              <a:buChar char="/"/>
            </a:pPr>
            <a:r>
              <a:rPr lang="fr-FR" sz="1400"/>
              <a:t>Faire des décorations de Noël avec de la récup’</a:t>
            </a:r>
            <a:endParaRPr lang="en-US" sz="1400"/>
          </a:p>
          <a:p>
            <a:pPr marL="285750" indent="-285750">
              <a:lnSpc>
                <a:spcPct val="90000"/>
              </a:lnSpc>
              <a:spcBef>
                <a:spcPts val="750"/>
              </a:spcBef>
              <a:buFont typeface="Century Gothic,Sans-Serif"/>
              <a:buChar char="/"/>
            </a:pPr>
            <a:r>
              <a:rPr lang="fr-FR" sz="1400"/>
              <a:t>Donner les </a:t>
            </a:r>
            <a:r>
              <a:rPr lang="fr-FR" sz="1400" b="1"/>
              <a:t>vieilles affiches </a:t>
            </a:r>
            <a:r>
              <a:rPr lang="fr-FR" sz="1400"/>
              <a:t>à des écoles, centres de loisirs pour que les enfants dessinent au dos</a:t>
            </a:r>
            <a:endParaRPr lang="en-US" sz="1400"/>
          </a:p>
          <a:p>
            <a:pPr>
              <a:lnSpc>
                <a:spcPct val="90000"/>
              </a:lnSpc>
              <a:spcBef>
                <a:spcPts val="750"/>
              </a:spcBef>
            </a:pPr>
            <a:endParaRPr lang="fr-FR" sz="1600"/>
          </a:p>
        </p:txBody>
      </p:sp>
      <p:pic>
        <p:nvPicPr>
          <p:cNvPr id="2" name="Picture 1">
            <a:extLst>
              <a:ext uri="{FF2B5EF4-FFF2-40B4-BE49-F238E27FC236}">
                <a16:creationId xmlns:a16="http://schemas.microsoft.com/office/drawing/2014/main" id="{887641C3-821F-61D7-398C-27F16A08ABF6}"/>
              </a:ext>
            </a:extLst>
          </p:cNvPr>
          <p:cNvPicPr>
            <a:picLocks noChangeAspect="1"/>
          </p:cNvPicPr>
          <p:nvPr/>
        </p:nvPicPr>
        <p:blipFill>
          <a:blip r:embed="rId3"/>
          <a:stretch>
            <a:fillRect/>
          </a:stretch>
        </p:blipFill>
        <p:spPr>
          <a:xfrm>
            <a:off x="5731934" y="1188861"/>
            <a:ext cx="1800578" cy="2801056"/>
          </a:xfrm>
          <a:prstGeom prst="rect">
            <a:avLst/>
          </a:prstGeom>
        </p:spPr>
      </p:pic>
      <p:pic>
        <p:nvPicPr>
          <p:cNvPr id="3" name="Picture 2">
            <a:extLst>
              <a:ext uri="{FF2B5EF4-FFF2-40B4-BE49-F238E27FC236}">
                <a16:creationId xmlns:a16="http://schemas.microsoft.com/office/drawing/2014/main" id="{FDBAE1CB-8EFE-C60D-9115-452EB8E0D497}"/>
              </a:ext>
            </a:extLst>
          </p:cNvPr>
          <p:cNvPicPr>
            <a:picLocks noChangeAspect="1"/>
          </p:cNvPicPr>
          <p:nvPr/>
        </p:nvPicPr>
        <p:blipFill>
          <a:blip r:embed="rId4"/>
          <a:stretch>
            <a:fillRect/>
          </a:stretch>
        </p:blipFill>
        <p:spPr>
          <a:xfrm>
            <a:off x="7637109" y="1188861"/>
            <a:ext cx="1475670" cy="2794000"/>
          </a:xfrm>
          <a:prstGeom prst="rect">
            <a:avLst/>
          </a:prstGeom>
        </p:spPr>
      </p:pic>
      <p:sp>
        <p:nvSpPr>
          <p:cNvPr id="8" name="Espace réservé du pied de page 8">
            <a:extLst>
              <a:ext uri="{FF2B5EF4-FFF2-40B4-BE49-F238E27FC236}">
                <a16:creationId xmlns:a16="http://schemas.microsoft.com/office/drawing/2014/main" id="{0501B14C-9A7C-39B1-D5C2-F2E9448EA86E}"/>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REMPLOYER - REUTILISER</a:t>
            </a:r>
          </a:p>
        </p:txBody>
      </p:sp>
      <p:pic>
        <p:nvPicPr>
          <p:cNvPr id="6" name="Image 6">
            <a:extLst>
              <a:ext uri="{FF2B5EF4-FFF2-40B4-BE49-F238E27FC236}">
                <a16:creationId xmlns:a16="http://schemas.microsoft.com/office/drawing/2014/main" id="{069BC716-8748-9803-0A53-C1E794B06D88}"/>
              </a:ext>
            </a:extLst>
          </p:cNvPr>
          <p:cNvPicPr>
            <a:picLocks noChangeAspect="1"/>
          </p:cNvPicPr>
          <p:nvPr/>
        </p:nvPicPr>
        <p:blipFill>
          <a:blip r:embed="rId5"/>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914017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446781" y="970346"/>
            <a:ext cx="1453153" cy="531494"/>
          </a:xfrm>
        </p:spPr>
        <p:txBody>
          <a:bodyPr vert="horz" lIns="91440" tIns="45720" rIns="91440" bIns="45720" rtlCol="0" anchor="t">
            <a:normAutofit/>
          </a:bodyPr>
          <a:lstStyle/>
          <a:p>
            <a:r>
              <a:rPr lang="fr-FR" sz="1800">
                <a:solidFill>
                  <a:srgbClr val="3DA436"/>
                </a:solidFill>
              </a:rPr>
              <a:t>SOMMAIRE</a:t>
            </a:r>
            <a:endParaRPr lang="fr-FR" sz="16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449856" y="384904"/>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sp>
        <p:nvSpPr>
          <p:cNvPr id="11" name="Espace réservé du contenu 3">
            <a:extLst>
              <a:ext uri="{FF2B5EF4-FFF2-40B4-BE49-F238E27FC236}">
                <a16:creationId xmlns:a16="http://schemas.microsoft.com/office/drawing/2014/main" id="{0568AD52-BB2C-85C8-36DA-76434E4C7A77}"/>
              </a:ext>
            </a:extLst>
          </p:cNvPr>
          <p:cNvSpPr>
            <a:spLocks noGrp="1"/>
          </p:cNvSpPr>
          <p:nvPr/>
        </p:nvSpPr>
        <p:spPr>
          <a:xfrm>
            <a:off x="386356" y="1498511"/>
            <a:ext cx="4186350" cy="3349230"/>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Clr>
                <a:srgbClr val="B4CC1C"/>
              </a:buClr>
              <a:buFont typeface="Century Gothic" panose="020B0502020202020204" pitchFamily="34" charset="0"/>
              <a:buChar char="/"/>
            </a:pPr>
            <a:r>
              <a:rPr lang="fr-FR" sz="1100" b="1"/>
              <a:t>Le contexte, </a:t>
            </a:r>
            <a:r>
              <a:rPr lang="fr-FR" sz="1100"/>
              <a:t>page 4</a:t>
            </a:r>
          </a:p>
          <a:p>
            <a:pPr marL="685800" lvl="1">
              <a:lnSpc>
                <a:spcPct val="100000"/>
              </a:lnSpc>
              <a:buClr>
                <a:srgbClr val="B4CC1C"/>
              </a:buClr>
              <a:buFont typeface="Courier New,monospace" charset="0"/>
              <a:buChar char="o"/>
            </a:pPr>
            <a:r>
              <a:rPr lang="fr-FR" sz="1100"/>
              <a:t>Obligation des collectivités</a:t>
            </a:r>
            <a:endParaRPr lang="en-US" sz="1100"/>
          </a:p>
          <a:p>
            <a:pPr marL="685800" lvl="1">
              <a:lnSpc>
                <a:spcPct val="100000"/>
              </a:lnSpc>
              <a:buClr>
                <a:srgbClr val="B4CC1C"/>
              </a:buClr>
              <a:buFont typeface="Courier New" charset="0"/>
              <a:buChar char="o"/>
            </a:pPr>
            <a:r>
              <a:rPr lang="fr-FR" sz="1100"/>
              <a:t>Quelques chiffres</a:t>
            </a:r>
            <a:endParaRPr lang="fr-FR"/>
          </a:p>
          <a:p>
            <a:pPr marL="685800" lvl="1">
              <a:lnSpc>
                <a:spcPct val="100000"/>
              </a:lnSpc>
              <a:buClr>
                <a:srgbClr val="B4CC1C"/>
              </a:buClr>
              <a:buFont typeface="Courier New" charset="0"/>
              <a:buChar char="o"/>
            </a:pPr>
            <a:r>
              <a:rPr lang="fr-FR" sz="1100"/>
              <a:t>L’économie circulaire</a:t>
            </a:r>
            <a:endParaRPr lang="fr-FR"/>
          </a:p>
          <a:p>
            <a:pPr marL="685800" lvl="1">
              <a:lnSpc>
                <a:spcPct val="100000"/>
              </a:lnSpc>
              <a:buClr>
                <a:srgbClr val="B4CC1C"/>
              </a:buClr>
              <a:buFont typeface="Courier New" charset="0"/>
              <a:buChar char="o"/>
            </a:pPr>
            <a:r>
              <a:rPr lang="fr-FR" sz="1100"/>
              <a:t>Les plastiques</a:t>
            </a:r>
          </a:p>
          <a:p>
            <a:pPr marL="685800" lvl="1">
              <a:lnSpc>
                <a:spcPct val="100000"/>
              </a:lnSpc>
              <a:buClr>
                <a:srgbClr val="B4CC1C"/>
              </a:buClr>
              <a:buFont typeface="Courier New" charset="0"/>
              <a:buChar char="o"/>
            </a:pPr>
            <a:r>
              <a:rPr lang="fr-FR" sz="1100"/>
              <a:t>Redevance spéciale, un cadre incitatif</a:t>
            </a:r>
          </a:p>
          <a:p>
            <a:pPr marL="685800" lvl="1">
              <a:lnSpc>
                <a:spcPct val="100000"/>
              </a:lnSpc>
              <a:buClr>
                <a:srgbClr val="B4CC1C"/>
              </a:buClr>
              <a:buFont typeface="Courier New" charset="0"/>
              <a:buChar char="o"/>
            </a:pPr>
            <a:endParaRPr lang="fr-FR" sz="1100"/>
          </a:p>
          <a:p>
            <a:pPr marL="342900">
              <a:buClr>
                <a:srgbClr val="B4CC1C"/>
              </a:buClr>
              <a:buFont typeface="Arial" charset="0"/>
              <a:buChar char="•"/>
            </a:pPr>
            <a:endParaRPr lang="fr-FR" sz="1100"/>
          </a:p>
          <a:p>
            <a:pPr>
              <a:buClr>
                <a:srgbClr val="B4CC1C"/>
              </a:buClr>
              <a:buFont typeface="Century Gothic" panose="020B0502020202020204" pitchFamily="34" charset="0"/>
              <a:buChar char="/"/>
            </a:pPr>
            <a:r>
              <a:rPr lang="fr-FR" sz="1100" dirty="0"/>
              <a:t>En pratique, </a:t>
            </a:r>
            <a:r>
              <a:rPr lang="fr-FR" sz="1100" b="1" dirty="0"/>
              <a:t>les </a:t>
            </a:r>
            <a:r>
              <a:rPr lang="fr-FR" sz="1100" b="1" dirty="0" err="1"/>
              <a:t>éco-gestes</a:t>
            </a:r>
            <a:r>
              <a:rPr lang="fr-FR" sz="1100" dirty="0"/>
              <a:t>, page 9</a:t>
            </a:r>
          </a:p>
          <a:p>
            <a:pPr lvl="1">
              <a:buClr>
                <a:srgbClr val="B4CC1C"/>
              </a:buClr>
              <a:buFont typeface="Courier New" panose="020B0502020202020204" pitchFamily="34" charset="0"/>
              <a:buChar char="o"/>
            </a:pPr>
            <a:r>
              <a:rPr lang="fr-FR" sz="1100" b="1">
                <a:solidFill>
                  <a:srgbClr val="3DA436"/>
                </a:solidFill>
              </a:rPr>
              <a:t>Réduire</a:t>
            </a:r>
            <a:r>
              <a:rPr lang="fr-FR" sz="1100" b="1">
                <a:solidFill>
                  <a:srgbClr val="B4CC1C"/>
                </a:solidFill>
              </a:rPr>
              <a:t>, </a:t>
            </a:r>
            <a:r>
              <a:rPr lang="fr-FR" sz="1100"/>
              <a:t>page 10</a:t>
            </a:r>
          </a:p>
          <a:p>
            <a:pPr marL="685800" lvl="1">
              <a:lnSpc>
                <a:spcPct val="100000"/>
              </a:lnSpc>
              <a:buClr>
                <a:srgbClr val="B4CC1C"/>
              </a:buClr>
              <a:buFont typeface="Courier New" charset="0"/>
              <a:buChar char="o"/>
            </a:pPr>
            <a:r>
              <a:rPr lang="fr-FR" sz="1100"/>
              <a:t>Actions individuelles</a:t>
            </a:r>
          </a:p>
          <a:p>
            <a:pPr marL="685800" lvl="1">
              <a:lnSpc>
                <a:spcPct val="100000"/>
              </a:lnSpc>
              <a:buClr>
                <a:srgbClr val="B4CC1C"/>
              </a:buClr>
              <a:buFont typeface="Courier New" charset="0"/>
              <a:buChar char="o"/>
            </a:pPr>
            <a:r>
              <a:rPr lang="fr-FR" sz="1100"/>
              <a:t>Actions collectives</a:t>
            </a:r>
          </a:p>
          <a:p>
            <a:pPr marL="342900">
              <a:lnSpc>
                <a:spcPct val="100000"/>
              </a:lnSpc>
              <a:buClr>
                <a:srgbClr val="B4CC1C"/>
              </a:buClr>
              <a:buFont typeface="Arial" charset="0"/>
              <a:buChar char="•"/>
            </a:pPr>
            <a:endParaRPr lang="fr-FR" sz="1100"/>
          </a:p>
          <a:p>
            <a:pPr>
              <a:buClr>
                <a:srgbClr val="B4CC1C"/>
              </a:buClr>
              <a:buFont typeface="Century Gothic" panose="020B0502020202020204" pitchFamily="34" charset="0"/>
              <a:buChar char="/"/>
            </a:pPr>
            <a:endParaRPr lang="fr-FR" sz="1400"/>
          </a:p>
          <a:p>
            <a:pPr>
              <a:buClr>
                <a:srgbClr val="B4CC1C"/>
              </a:buClr>
              <a:buFont typeface="Century Gothic" panose="020B0502020202020204" pitchFamily="34" charset="0"/>
              <a:buChar char="/"/>
            </a:pPr>
            <a:endParaRPr lang="fr-FR" sz="1400"/>
          </a:p>
          <a:p>
            <a:endParaRPr lang="fr-FR"/>
          </a:p>
        </p:txBody>
      </p:sp>
      <p:sp>
        <p:nvSpPr>
          <p:cNvPr id="12" name="Espace réservé du contenu 5">
            <a:extLst>
              <a:ext uri="{FF2B5EF4-FFF2-40B4-BE49-F238E27FC236}">
                <a16:creationId xmlns:a16="http://schemas.microsoft.com/office/drawing/2014/main" id="{739A8FEF-0DA0-06E7-3E35-6F8020FD787B}"/>
              </a:ext>
            </a:extLst>
          </p:cNvPr>
          <p:cNvSpPr>
            <a:spLocks noGrp="1"/>
          </p:cNvSpPr>
          <p:nvPr/>
        </p:nvSpPr>
        <p:spPr>
          <a:xfrm>
            <a:off x="5223004" y="1046742"/>
            <a:ext cx="3509044" cy="3057481"/>
          </a:xfrm>
          <a:prstGeom prst="rect">
            <a:avLst/>
          </a:prstGeom>
        </p:spPr>
        <p:txBody>
          <a:bodyPr vert="horz" lIns="91440" tIns="45720" rIns="91440" bIns="45720" rtlCol="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buClr>
                <a:srgbClr val="B4CC1C"/>
              </a:buClr>
              <a:buFont typeface="Courier New" panose="020B0502020202020204" pitchFamily="34" charset="0"/>
              <a:buChar char="o"/>
            </a:pPr>
            <a:r>
              <a:rPr lang="fr-FR" sz="1100" b="1">
                <a:solidFill>
                  <a:srgbClr val="3DA436"/>
                </a:solidFill>
              </a:rPr>
              <a:t>Réemployer-réutiliser</a:t>
            </a:r>
            <a:r>
              <a:rPr lang="fr-FR" sz="1100" b="1">
                <a:solidFill>
                  <a:srgbClr val="B4CC1C"/>
                </a:solidFill>
              </a:rPr>
              <a:t>, </a:t>
            </a:r>
            <a:r>
              <a:rPr lang="fr-FR" sz="1100"/>
              <a:t>page 16</a:t>
            </a:r>
          </a:p>
          <a:p>
            <a:pPr marL="685800" lvl="1">
              <a:lnSpc>
                <a:spcPct val="100000"/>
              </a:lnSpc>
              <a:buClr>
                <a:srgbClr val="B4CC1C"/>
              </a:buClr>
              <a:buFont typeface="Courier New" charset="0"/>
              <a:buChar char="o"/>
            </a:pPr>
            <a:r>
              <a:rPr lang="fr-FR" sz="1100"/>
              <a:t>Actions individuelles</a:t>
            </a:r>
          </a:p>
          <a:p>
            <a:pPr marL="685800" lvl="1">
              <a:lnSpc>
                <a:spcPct val="100000"/>
              </a:lnSpc>
              <a:buClr>
                <a:srgbClr val="B4CC1C"/>
              </a:buClr>
              <a:buFont typeface="Courier New" charset="0"/>
              <a:buChar char="o"/>
            </a:pPr>
            <a:r>
              <a:rPr lang="fr-FR" sz="1100"/>
              <a:t>Actions collectives</a:t>
            </a:r>
          </a:p>
          <a:p>
            <a:pPr lvl="1">
              <a:buClr>
                <a:srgbClr val="B4CC1C"/>
              </a:buClr>
              <a:buFont typeface="Courier New" panose="020B0502020202020204" pitchFamily="34" charset="0"/>
              <a:buChar char="o"/>
            </a:pPr>
            <a:r>
              <a:rPr lang="fr-FR" sz="1100" b="1">
                <a:solidFill>
                  <a:srgbClr val="3DA436"/>
                </a:solidFill>
              </a:rPr>
              <a:t>Trier pour Recycler,</a:t>
            </a:r>
            <a:r>
              <a:rPr lang="fr-FR" sz="1100" b="1">
                <a:solidFill>
                  <a:srgbClr val="B4CC1C"/>
                </a:solidFill>
              </a:rPr>
              <a:t> </a:t>
            </a:r>
            <a:r>
              <a:rPr lang="fr-FR" sz="1100"/>
              <a:t>page 23</a:t>
            </a:r>
          </a:p>
          <a:p>
            <a:pPr marL="685800" lvl="1">
              <a:buClr>
                <a:srgbClr val="B4CC1C"/>
              </a:buClr>
              <a:buFont typeface="Courier New" charset="0"/>
              <a:buChar char="o"/>
            </a:pPr>
            <a:r>
              <a:rPr lang="fr-FR" sz="1100"/>
              <a:t>Actions individuelles</a:t>
            </a:r>
          </a:p>
          <a:p>
            <a:pPr marL="685800" lvl="1">
              <a:buClr>
                <a:srgbClr val="B4CC1C"/>
              </a:buClr>
              <a:buFont typeface="Courier New" charset="0"/>
              <a:buChar char="o"/>
            </a:pPr>
            <a:r>
              <a:rPr lang="fr-FR" sz="1100"/>
              <a:t>Actions collectives</a:t>
            </a:r>
            <a:br>
              <a:rPr lang="fr-FR" sz="800"/>
            </a:br>
            <a:endParaRPr lang="fr-FR" sz="800"/>
          </a:p>
          <a:p>
            <a:pPr>
              <a:buClr>
                <a:srgbClr val="B4CC1C"/>
              </a:buClr>
              <a:buFont typeface="Century Gothic" panose="020B0502020202020204" pitchFamily="34" charset="0"/>
              <a:buChar char="/"/>
            </a:pPr>
            <a:r>
              <a:rPr lang="fr-FR" sz="1100" b="1"/>
              <a:t>Organiser</a:t>
            </a:r>
            <a:r>
              <a:rPr lang="fr-FR" sz="1100"/>
              <a:t> </a:t>
            </a:r>
            <a:r>
              <a:rPr lang="fr-FR" sz="1100" b="1"/>
              <a:t>pour sensibiliser</a:t>
            </a:r>
            <a:r>
              <a:rPr lang="fr-FR" sz="1100"/>
              <a:t>, page 32</a:t>
            </a:r>
          </a:p>
          <a:p>
            <a:pPr marL="342900">
              <a:buClr>
                <a:srgbClr val="B4CC1C"/>
              </a:buClr>
              <a:buFont typeface="Arial" charset="0"/>
              <a:buChar char="•"/>
            </a:pPr>
            <a:r>
              <a:rPr lang="fr-FR" sz="1100"/>
              <a:t>Une visite de site</a:t>
            </a:r>
          </a:p>
          <a:p>
            <a:pPr marL="342900">
              <a:buClr>
                <a:srgbClr val="B4CC1C"/>
              </a:buClr>
              <a:buFont typeface="Arial" charset="0"/>
              <a:buChar char="•"/>
            </a:pPr>
            <a:r>
              <a:rPr lang="fr-FR" sz="1100"/>
              <a:t>Un atelier d’animation</a:t>
            </a:r>
          </a:p>
          <a:p>
            <a:pPr marL="342900">
              <a:buClr>
                <a:srgbClr val="B4CC1C"/>
              </a:buClr>
              <a:buFont typeface="Arial" charset="0"/>
              <a:buChar char="•"/>
            </a:pPr>
            <a:r>
              <a:rPr lang="fr-FR" sz="1100"/>
              <a:t>Un groupe de travail</a:t>
            </a:r>
          </a:p>
          <a:p>
            <a:pPr marL="342900">
              <a:buClr>
                <a:srgbClr val="B4CC1C"/>
              </a:buClr>
              <a:buFont typeface="Arial" charset="0"/>
              <a:buChar char="•"/>
            </a:pPr>
            <a:r>
              <a:rPr lang="fr-FR" sz="1100"/>
              <a:t>Les étapes clés</a:t>
            </a:r>
            <a:br>
              <a:rPr lang="fr-FR" sz="1100"/>
            </a:br>
            <a:endParaRPr lang="fr-FR" sz="1100"/>
          </a:p>
          <a:p>
            <a:pPr>
              <a:buClr>
                <a:srgbClr val="B4CC1C"/>
              </a:buClr>
              <a:buFont typeface="Century Gothic" panose="020B0502020202020204" pitchFamily="34" charset="0"/>
              <a:buChar char="/"/>
            </a:pPr>
            <a:r>
              <a:rPr lang="fr-FR" sz="1100" b="1"/>
              <a:t>Ressources, </a:t>
            </a:r>
            <a:r>
              <a:rPr lang="fr-FR" sz="1100"/>
              <a:t>page 38</a:t>
            </a:r>
          </a:p>
          <a:p>
            <a:pPr marL="342900">
              <a:buClr>
                <a:srgbClr val="B4CC1C"/>
              </a:buClr>
              <a:buFont typeface="Arial" charset="0"/>
              <a:buChar char="•"/>
            </a:pPr>
            <a:endParaRPr lang="fr-FR" sz="1100"/>
          </a:p>
        </p:txBody>
      </p:sp>
    </p:spTree>
    <p:extLst>
      <p:ext uri="{BB962C8B-B14F-4D97-AF65-F5344CB8AC3E}">
        <p14:creationId xmlns:p14="http://schemas.microsoft.com/office/powerpoint/2010/main" val="22943303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8C554-3557-5468-CCA7-E2EA51FAEF44}"/>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096AF9DB-D4DA-9CA9-4398-47485F86ACA5}"/>
              </a:ext>
            </a:extLst>
          </p:cNvPr>
          <p:cNvSpPr>
            <a:spLocks noGrp="1"/>
          </p:cNvSpPr>
          <p:nvPr>
            <p:ph type="sldNum" sz="quarter" idx="12"/>
          </p:nvPr>
        </p:nvSpPr>
        <p:spPr/>
        <p:txBody>
          <a:bodyPr/>
          <a:lstStyle/>
          <a:p>
            <a:fld id="{D100AB49-7A81-9D42-9563-B5195566800E}" type="slidenum">
              <a:rPr lang="fr-FR" smtClean="0"/>
              <a:t>20</a:t>
            </a:fld>
            <a:endParaRPr lang="fr-FR"/>
          </a:p>
        </p:txBody>
      </p:sp>
      <p:sp>
        <p:nvSpPr>
          <p:cNvPr id="14" name="Titre 1">
            <a:extLst>
              <a:ext uri="{FF2B5EF4-FFF2-40B4-BE49-F238E27FC236}">
                <a16:creationId xmlns:a16="http://schemas.microsoft.com/office/drawing/2014/main" id="{3ED8496F-D63C-D0A0-2BC2-B036EB1CEC8B}"/>
              </a:ext>
            </a:extLst>
          </p:cNvPr>
          <p:cNvSpPr txBox="1">
            <a:spLocks/>
          </p:cNvSpPr>
          <p:nvPr/>
        </p:nvSpPr>
        <p:spPr>
          <a:xfrm>
            <a:off x="494665" y="223262"/>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AU BUREAU</a:t>
            </a:r>
          </a:p>
        </p:txBody>
      </p:sp>
      <p:pic>
        <p:nvPicPr>
          <p:cNvPr id="4" name="Image 7">
            <a:extLst>
              <a:ext uri="{FF2B5EF4-FFF2-40B4-BE49-F238E27FC236}">
                <a16:creationId xmlns:a16="http://schemas.microsoft.com/office/drawing/2014/main" id="{0D86A465-B2B3-8060-7655-E6FD0AC416C0}"/>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122C5A26-7ED5-BDC7-0C8E-C8CF79F791FE}"/>
              </a:ext>
            </a:extLst>
          </p:cNvPr>
          <p:cNvSpPr txBox="1">
            <a:spLocks/>
          </p:cNvSpPr>
          <p:nvPr/>
        </p:nvSpPr>
        <p:spPr>
          <a:xfrm>
            <a:off x="492323" y="919822"/>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7EA5F52D-7522-882B-5BF3-278DC2A781B5}"/>
              </a:ext>
            </a:extLst>
          </p:cNvPr>
          <p:cNvSpPr txBox="1"/>
          <p:nvPr/>
        </p:nvSpPr>
        <p:spPr>
          <a:xfrm>
            <a:off x="489590" y="1764927"/>
            <a:ext cx="4598808" cy="16825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400"/>
              <a:t>Concevoir des </a:t>
            </a:r>
            <a:r>
              <a:rPr lang="fr-FR" sz="1400" b="1"/>
              <a:t>bâches réutilisables </a:t>
            </a:r>
            <a:r>
              <a:rPr lang="fr-FR" sz="1400"/>
              <a:t>d'une année sur l'autre (case vide, date interchangeable)</a:t>
            </a:r>
            <a:endParaRPr lang="en-US" sz="1400"/>
          </a:p>
          <a:p>
            <a:pPr marL="285750" indent="-285750">
              <a:lnSpc>
                <a:spcPct val="90000"/>
              </a:lnSpc>
              <a:spcBef>
                <a:spcPts val="750"/>
              </a:spcBef>
              <a:buFont typeface="Century Gothic,Sans-Serif"/>
              <a:buChar char="/"/>
            </a:pPr>
            <a:r>
              <a:rPr lang="fr-FR" sz="1400"/>
              <a:t>Si impossible, contractualiser avec une structure sociale pour les transformer en sacs, pochettes…</a:t>
            </a:r>
            <a:endParaRPr lang="en-US" sz="1400"/>
          </a:p>
          <a:p>
            <a:pPr>
              <a:lnSpc>
                <a:spcPct val="90000"/>
              </a:lnSpc>
              <a:spcBef>
                <a:spcPts val="750"/>
              </a:spcBef>
            </a:pPr>
            <a:endParaRPr lang="fr-FR" sz="1600"/>
          </a:p>
        </p:txBody>
      </p:sp>
      <p:pic>
        <p:nvPicPr>
          <p:cNvPr id="5" name="Picture 4">
            <a:extLst>
              <a:ext uri="{FF2B5EF4-FFF2-40B4-BE49-F238E27FC236}">
                <a16:creationId xmlns:a16="http://schemas.microsoft.com/office/drawing/2014/main" id="{D3E425A7-1BB8-663D-321A-EA044B5B76AC}"/>
              </a:ext>
            </a:extLst>
          </p:cNvPr>
          <p:cNvPicPr>
            <a:picLocks noChangeAspect="1"/>
          </p:cNvPicPr>
          <p:nvPr/>
        </p:nvPicPr>
        <p:blipFill>
          <a:blip r:embed="rId3"/>
          <a:stretch>
            <a:fillRect/>
          </a:stretch>
        </p:blipFill>
        <p:spPr>
          <a:xfrm>
            <a:off x="5203825" y="1288782"/>
            <a:ext cx="3943350" cy="2857500"/>
          </a:xfrm>
          <a:prstGeom prst="rect">
            <a:avLst/>
          </a:prstGeom>
        </p:spPr>
      </p:pic>
      <p:sp>
        <p:nvSpPr>
          <p:cNvPr id="3" name="Espace réservé du pied de page 8">
            <a:extLst>
              <a:ext uri="{FF2B5EF4-FFF2-40B4-BE49-F238E27FC236}">
                <a16:creationId xmlns:a16="http://schemas.microsoft.com/office/drawing/2014/main" id="{0B0D2519-D39B-C93C-3126-060638D45163}"/>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REMPLOYER - REUTILISER</a:t>
            </a:r>
          </a:p>
        </p:txBody>
      </p:sp>
      <p:pic>
        <p:nvPicPr>
          <p:cNvPr id="6" name="Image 6">
            <a:extLst>
              <a:ext uri="{FF2B5EF4-FFF2-40B4-BE49-F238E27FC236}">
                <a16:creationId xmlns:a16="http://schemas.microsoft.com/office/drawing/2014/main" id="{640D735D-6D2E-EB3D-3D31-64794FB87C3C}"/>
              </a:ext>
            </a:extLst>
          </p:cNvPr>
          <p:cNvPicPr>
            <a:picLocks noChangeAspect="1"/>
          </p:cNvPicPr>
          <p:nvPr/>
        </p:nvPicPr>
        <p:blipFill>
          <a:blip r:embed="rId4"/>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2773193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240FD-FEB1-6183-DD84-A88398215A59}"/>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9659988F-6472-36A5-0AF7-97ABB640899E}"/>
              </a:ext>
            </a:extLst>
          </p:cNvPr>
          <p:cNvSpPr>
            <a:spLocks noGrp="1"/>
          </p:cNvSpPr>
          <p:nvPr>
            <p:ph type="sldNum" sz="quarter" idx="12"/>
          </p:nvPr>
        </p:nvSpPr>
        <p:spPr/>
        <p:txBody>
          <a:bodyPr/>
          <a:lstStyle/>
          <a:p>
            <a:fld id="{D100AB49-7A81-9D42-9563-B5195566800E}" type="slidenum">
              <a:rPr lang="fr-FR" smtClean="0"/>
              <a:t>21</a:t>
            </a:fld>
            <a:endParaRPr lang="fr-FR"/>
          </a:p>
        </p:txBody>
      </p:sp>
      <p:sp>
        <p:nvSpPr>
          <p:cNvPr id="14" name="Titre 1">
            <a:extLst>
              <a:ext uri="{FF2B5EF4-FFF2-40B4-BE49-F238E27FC236}">
                <a16:creationId xmlns:a16="http://schemas.microsoft.com/office/drawing/2014/main" id="{7C5F411F-FB11-983A-33D9-9D5972AD4941}"/>
              </a:ext>
            </a:extLst>
          </p:cNvPr>
          <p:cNvSpPr txBox="1">
            <a:spLocks/>
          </p:cNvSpPr>
          <p:nvPr/>
        </p:nvSpPr>
        <p:spPr>
          <a:xfrm>
            <a:off x="468389" y="177279"/>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AU BUREAU</a:t>
            </a:r>
          </a:p>
        </p:txBody>
      </p:sp>
      <p:pic>
        <p:nvPicPr>
          <p:cNvPr id="4" name="Image 7">
            <a:extLst>
              <a:ext uri="{FF2B5EF4-FFF2-40B4-BE49-F238E27FC236}">
                <a16:creationId xmlns:a16="http://schemas.microsoft.com/office/drawing/2014/main" id="{C2B52EAD-CEEB-F85A-AEF9-16E122F0E9D8}"/>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7BB448B2-0C98-38B4-7A68-2AE10509E003}"/>
              </a:ext>
            </a:extLst>
          </p:cNvPr>
          <p:cNvSpPr txBox="1">
            <a:spLocks/>
          </p:cNvSpPr>
          <p:nvPr/>
        </p:nvSpPr>
        <p:spPr>
          <a:xfrm>
            <a:off x="492323" y="762167"/>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26340785-E842-CB8A-04F9-5D3ED11E5710}"/>
              </a:ext>
            </a:extLst>
          </p:cNvPr>
          <p:cNvSpPr txBox="1"/>
          <p:nvPr/>
        </p:nvSpPr>
        <p:spPr>
          <a:xfrm>
            <a:off x="489589" y="1517982"/>
            <a:ext cx="4702744" cy="27823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300"/>
              <a:t>Donner les </a:t>
            </a:r>
            <a:r>
              <a:rPr lang="fr-FR" sz="1300" b="1"/>
              <a:t>bâches de communication </a:t>
            </a:r>
            <a:r>
              <a:rPr lang="fr-FR" sz="1300"/>
              <a:t>à des</a:t>
            </a:r>
            <a:r>
              <a:rPr lang="fr-FR" sz="1300" b="1"/>
              <a:t> </a:t>
            </a:r>
            <a:r>
              <a:rPr lang="fr-FR" sz="1300"/>
              <a:t>établissements de loisirs pour que les jeunes peignent un décor sur le verso blanc avec de la peinture acrylique. </a:t>
            </a:r>
            <a:br>
              <a:rPr lang="fr-FR" sz="1300"/>
            </a:br>
            <a:r>
              <a:rPr lang="fr-FR" sz="1300"/>
              <a:t>Mettre une sous-couche acrylique.</a:t>
            </a:r>
            <a:br>
              <a:rPr lang="fr-FR" sz="1300"/>
            </a:br>
            <a:r>
              <a:rPr lang="fr-FR" sz="1300"/>
              <a:t>Motif esquissé à la gouache ou à la craie. </a:t>
            </a:r>
            <a:endParaRPr lang="en-US" sz="1300"/>
          </a:p>
          <a:p>
            <a:pPr marL="285750" indent="-285750">
              <a:lnSpc>
                <a:spcPct val="90000"/>
              </a:lnSpc>
              <a:spcBef>
                <a:spcPts val="750"/>
              </a:spcBef>
              <a:buFont typeface="Century Gothic,Sans-Serif"/>
              <a:buChar char="/"/>
            </a:pPr>
            <a:r>
              <a:rPr lang="fr-FR" sz="1300"/>
              <a:t>Donner les bâches à des écoles maternelles pour les utiliser en nappes, toiles cirées de tables (recouvrir uniquement le dessus car le support est un peu rigide pour des plis)</a:t>
            </a:r>
            <a:endParaRPr lang="en-US" sz="1300"/>
          </a:p>
          <a:p>
            <a:pPr marL="285750" indent="-285750">
              <a:lnSpc>
                <a:spcPct val="90000"/>
              </a:lnSpc>
              <a:spcBef>
                <a:spcPts val="750"/>
              </a:spcBef>
              <a:buFont typeface="Century Gothic,Sans-Serif"/>
              <a:buChar char="/"/>
            </a:pPr>
            <a:r>
              <a:rPr lang="fr-FR" sz="1300"/>
              <a:t>Fabriquer des tapis souris, des sous-mains de bureau, des protections de sols pour lombricomposteurs...</a:t>
            </a:r>
            <a:endParaRPr lang="en-US" sz="1300"/>
          </a:p>
          <a:p>
            <a:pPr>
              <a:lnSpc>
                <a:spcPct val="90000"/>
              </a:lnSpc>
              <a:spcBef>
                <a:spcPts val="750"/>
              </a:spcBef>
            </a:pPr>
            <a:endParaRPr lang="fr-FR" sz="1600"/>
          </a:p>
        </p:txBody>
      </p:sp>
      <p:pic>
        <p:nvPicPr>
          <p:cNvPr id="2" name="Picture 1">
            <a:extLst>
              <a:ext uri="{FF2B5EF4-FFF2-40B4-BE49-F238E27FC236}">
                <a16:creationId xmlns:a16="http://schemas.microsoft.com/office/drawing/2014/main" id="{D53B3C4B-6765-B686-7108-C809D3624E13}"/>
              </a:ext>
            </a:extLst>
          </p:cNvPr>
          <p:cNvPicPr>
            <a:picLocks noChangeAspect="1"/>
          </p:cNvPicPr>
          <p:nvPr/>
        </p:nvPicPr>
        <p:blipFill>
          <a:blip r:embed="rId3"/>
          <a:stretch>
            <a:fillRect/>
          </a:stretch>
        </p:blipFill>
        <p:spPr>
          <a:xfrm>
            <a:off x="5415844" y="1058509"/>
            <a:ext cx="3723922" cy="3407480"/>
          </a:xfrm>
          <a:prstGeom prst="rect">
            <a:avLst/>
          </a:prstGeom>
        </p:spPr>
      </p:pic>
      <p:sp>
        <p:nvSpPr>
          <p:cNvPr id="3" name="Espace réservé du pied de page 8">
            <a:extLst>
              <a:ext uri="{FF2B5EF4-FFF2-40B4-BE49-F238E27FC236}">
                <a16:creationId xmlns:a16="http://schemas.microsoft.com/office/drawing/2014/main" id="{D59C54E8-76E3-8CE6-A4E7-66DFBB41F381}"/>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REMPLOYER - REUTILISER</a:t>
            </a:r>
          </a:p>
        </p:txBody>
      </p:sp>
      <p:pic>
        <p:nvPicPr>
          <p:cNvPr id="6" name="Image 6">
            <a:extLst>
              <a:ext uri="{FF2B5EF4-FFF2-40B4-BE49-F238E27FC236}">
                <a16:creationId xmlns:a16="http://schemas.microsoft.com/office/drawing/2014/main" id="{96C054CB-1369-AA6B-720B-3FF166751DB9}"/>
              </a:ext>
            </a:extLst>
          </p:cNvPr>
          <p:cNvPicPr>
            <a:picLocks noChangeAspect="1"/>
          </p:cNvPicPr>
          <p:nvPr/>
        </p:nvPicPr>
        <p:blipFill>
          <a:blip r:embed="rId4"/>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1532595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22</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94665" y="223262"/>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Réemployer-REUTILISER AU BUREAU</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492323" y="821287"/>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5217293C-50EB-52A7-E064-B93234149CF0}"/>
              </a:ext>
            </a:extLst>
          </p:cNvPr>
          <p:cNvSpPr txBox="1"/>
          <p:nvPr/>
        </p:nvSpPr>
        <p:spPr>
          <a:xfrm>
            <a:off x="496559" y="1287393"/>
            <a:ext cx="5288040" cy="26961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600"/>
              <a:t>Disposer d'un </a:t>
            </a:r>
            <a:r>
              <a:rPr lang="fr-FR" sz="1600" b="1"/>
              <a:t>stock tampon</a:t>
            </a:r>
            <a:r>
              <a:rPr lang="fr-FR" sz="1600"/>
              <a:t> de meubles de bureau</a:t>
            </a:r>
            <a:endParaRPr lang="en-US" sz="1600"/>
          </a:p>
          <a:p>
            <a:pPr marL="285750" indent="-285750">
              <a:lnSpc>
                <a:spcPct val="90000"/>
              </a:lnSpc>
              <a:spcBef>
                <a:spcPts val="750"/>
              </a:spcBef>
              <a:buFont typeface="Century Gothic,Sans-Serif"/>
              <a:buChar char="/"/>
            </a:pPr>
            <a:r>
              <a:rPr lang="fr-FR" sz="1600"/>
              <a:t>Acheter du mobilier issu du </a:t>
            </a:r>
            <a:r>
              <a:rPr lang="fr-FR" sz="1600" b="1"/>
              <a:t>réemploi</a:t>
            </a:r>
          </a:p>
          <a:p>
            <a:pPr marL="685800" lvl="1" indent="-285750">
              <a:spcBef>
                <a:spcPts val="375"/>
              </a:spcBef>
              <a:buFont typeface="Arial,Sans-Serif"/>
              <a:buChar char="•"/>
            </a:pPr>
            <a:r>
              <a:rPr lang="fr-FR" sz="1600" dirty="0">
                <a:hlinkClick r:id="rId3"/>
              </a:rPr>
              <a:t>Plate-forme collective</a:t>
            </a:r>
            <a:r>
              <a:rPr lang="fr-FR" sz="1600" dirty="0"/>
              <a:t> régionale des </a:t>
            </a:r>
            <a:r>
              <a:rPr lang="fr-FR" sz="1600"/>
              <a:t>ressourceries</a:t>
            </a:r>
          </a:p>
          <a:p>
            <a:pPr marL="400050" lvl="1">
              <a:spcBef>
                <a:spcPts val="375"/>
              </a:spcBef>
            </a:pPr>
            <a:r>
              <a:rPr lang="fr-FR" sz="1400"/>
              <a:t>contact</a:t>
            </a:r>
            <a:r>
              <a:rPr lang="fr-FR" sz="1400" dirty="0"/>
              <a:t> : </a:t>
            </a:r>
            <a:r>
              <a:rPr lang="fr-FR" sz="1400" dirty="0">
                <a:hlinkClick r:id="rId4">
                  <a:extLst>
                    <a:ext uri="{A12FA001-AC4F-418D-AE19-62706E023703}">
                      <ahyp:hlinkClr xmlns:ahyp="http://schemas.microsoft.com/office/drawing/2018/hyperlinkcolor" val="tx"/>
                    </a:ext>
                  </a:extLst>
                </a:hlinkClick>
              </a:rPr>
              <a:t>ressourceries.paca.mobilier@gmail.com</a:t>
            </a:r>
            <a:r>
              <a:rPr lang="fr-FR" sz="1200" dirty="0"/>
              <a:t> / </a:t>
            </a:r>
            <a:r>
              <a:rPr lang="fr-FR" sz="1400" dirty="0">
                <a:ea typeface="+mn-lt"/>
                <a:cs typeface="+mn-lt"/>
              </a:rPr>
              <a:t>0611218825</a:t>
            </a:r>
            <a:endParaRPr lang="fr-FR" sz="1400">
              <a:ea typeface="+mn-lt"/>
              <a:cs typeface="+mn-lt"/>
            </a:endParaRPr>
          </a:p>
          <a:p>
            <a:pPr marL="685800" lvl="1" indent="-285750">
              <a:spcBef>
                <a:spcPts val="375"/>
              </a:spcBef>
              <a:buFont typeface="Arial,Sans-Serif"/>
              <a:buChar char="•"/>
            </a:pPr>
            <a:r>
              <a:rPr lang="fr-FR" sz="1600"/>
              <a:t>Système d'acquisition dynamique </a:t>
            </a:r>
            <a:br>
              <a:rPr lang="fr-FR" sz="1600" dirty="0"/>
            </a:br>
            <a:r>
              <a:rPr lang="fr-FR" sz="1600"/>
              <a:t>(pour les grosses commandes)</a:t>
            </a:r>
            <a:endParaRPr lang="fr-FR"/>
          </a:p>
          <a:p>
            <a:pPr marL="400050" lvl="1">
              <a:spcBef>
                <a:spcPts val="375"/>
              </a:spcBef>
            </a:pPr>
            <a:r>
              <a:rPr lang="fr-FR" sz="1400" dirty="0"/>
              <a:t>contact : </a:t>
            </a:r>
            <a:r>
              <a:rPr lang="fr-FR" sz="1400" u="sng" dirty="0"/>
              <a:t>marjorie.calassi@ampm</a:t>
            </a:r>
            <a:r>
              <a:rPr lang="fr-FR" sz="1400" u="sng"/>
              <a:t>etropole.fr</a:t>
            </a:r>
            <a:endParaRPr lang="fr-FR" sz="1400" u="sng" dirty="0"/>
          </a:p>
        </p:txBody>
      </p:sp>
      <p:pic>
        <p:nvPicPr>
          <p:cNvPr id="3" name="Picture 2">
            <a:extLst>
              <a:ext uri="{FF2B5EF4-FFF2-40B4-BE49-F238E27FC236}">
                <a16:creationId xmlns:a16="http://schemas.microsoft.com/office/drawing/2014/main" id="{0EB03973-4AE7-996B-C082-8199BD88A00C}"/>
              </a:ext>
            </a:extLst>
          </p:cNvPr>
          <p:cNvPicPr>
            <a:picLocks noChangeAspect="1"/>
          </p:cNvPicPr>
          <p:nvPr/>
        </p:nvPicPr>
        <p:blipFill>
          <a:blip r:embed="rId5"/>
          <a:srcRect l="-284" t="136" r="11835" b="-443"/>
          <a:stretch>
            <a:fillRect/>
          </a:stretch>
        </p:blipFill>
        <p:spPr>
          <a:xfrm>
            <a:off x="5785582" y="1286878"/>
            <a:ext cx="3359036" cy="2493991"/>
          </a:xfrm>
          <a:prstGeom prst="rect">
            <a:avLst/>
          </a:prstGeom>
        </p:spPr>
      </p:pic>
      <p:sp>
        <p:nvSpPr>
          <p:cNvPr id="5" name="TextBox 1">
            <a:extLst>
              <a:ext uri="{FF2B5EF4-FFF2-40B4-BE49-F238E27FC236}">
                <a16:creationId xmlns:a16="http://schemas.microsoft.com/office/drawing/2014/main" id="{F3AAB6A9-B7E9-AAAA-4C96-5861680541E6}"/>
              </a:ext>
            </a:extLst>
          </p:cNvPr>
          <p:cNvSpPr txBox="1"/>
          <p:nvPr/>
        </p:nvSpPr>
        <p:spPr>
          <a:xfrm>
            <a:off x="7440655" y="3775504"/>
            <a:ext cx="1595309" cy="184666"/>
          </a:xfrm>
          <a:prstGeom prst="rect">
            <a:avLst/>
          </a:prstGeom>
          <a:noFill/>
        </p:spPr>
        <p:txBody>
          <a:bodyPr wrap="none" rtlCol="0">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a:t>Crédit photo - Justine Gabriel / MAMP</a:t>
            </a:r>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REMPLOYER - REUTILISER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6"/>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406072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07970-EB1F-57F5-42D1-9CA065E0FF9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442A20F-03DD-008E-79A4-D452B8C29041}"/>
              </a:ext>
            </a:extLst>
          </p:cNvPr>
          <p:cNvSpPr>
            <a:spLocks noGrp="1"/>
          </p:cNvSpPr>
          <p:nvPr>
            <p:ph type="ctrTitle"/>
          </p:nvPr>
        </p:nvSpPr>
        <p:spPr>
          <a:xfrm>
            <a:off x="447674" y="579426"/>
            <a:ext cx="5177218" cy="794963"/>
          </a:xfrm>
        </p:spPr>
        <p:txBody>
          <a:bodyPr/>
          <a:lstStyle/>
          <a:p>
            <a:r>
              <a:rPr lang="fr-FR">
                <a:solidFill>
                  <a:schemeClr val="tx1"/>
                </a:solidFill>
                <a:latin typeface="century gothic"/>
              </a:rPr>
              <a:t>TRIER POUR RECYCLER</a:t>
            </a:r>
          </a:p>
        </p:txBody>
      </p:sp>
      <p:pic>
        <p:nvPicPr>
          <p:cNvPr id="8" name="Image 7">
            <a:extLst>
              <a:ext uri="{FF2B5EF4-FFF2-40B4-BE49-F238E27FC236}">
                <a16:creationId xmlns:a16="http://schemas.microsoft.com/office/drawing/2014/main" id="{94995088-2A78-996F-481F-0AF117FA7894}"/>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2DB762C7-FCB3-AFC3-140C-F6325594E600}"/>
              </a:ext>
            </a:extLst>
          </p:cNvPr>
          <p:cNvPicPr>
            <a:picLocks noChangeAspect="1"/>
          </p:cNvPicPr>
          <p:nvPr/>
        </p:nvPicPr>
        <p:blipFill>
          <a:blip r:embed="rId4"/>
          <a:stretch>
            <a:fillRect/>
          </a:stretch>
        </p:blipFill>
        <p:spPr>
          <a:xfrm>
            <a:off x="8356702" y="4415051"/>
            <a:ext cx="680720" cy="680720"/>
          </a:xfrm>
          <a:prstGeom prst="rect">
            <a:avLst/>
          </a:prstGeom>
        </p:spPr>
      </p:pic>
      <p:sp>
        <p:nvSpPr>
          <p:cNvPr id="10" name="TextBox 9">
            <a:extLst>
              <a:ext uri="{FF2B5EF4-FFF2-40B4-BE49-F238E27FC236}">
                <a16:creationId xmlns:a16="http://schemas.microsoft.com/office/drawing/2014/main" id="{9996FFA0-DFF7-DE26-CCDC-EDAFA8B09AC1}"/>
              </a:ext>
            </a:extLst>
          </p:cNvPr>
          <p:cNvSpPr txBox="1"/>
          <p:nvPr/>
        </p:nvSpPr>
        <p:spPr>
          <a:xfrm>
            <a:off x="536475" y="1708082"/>
            <a:ext cx="4790011" cy="14055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685800">
              <a:spcBef>
                <a:spcPts val="750"/>
              </a:spcBef>
            </a:pPr>
            <a:r>
              <a:rPr lang="fr-FR" b="1">
                <a:solidFill>
                  <a:srgbClr val="3DA436"/>
                </a:solidFill>
              </a:rPr>
              <a:t>RAPPEL DES CONSIGNES DE TRI</a:t>
            </a:r>
            <a:endParaRPr lang="en-US" b="1">
              <a:solidFill>
                <a:srgbClr val="3DA436"/>
              </a:solidFill>
            </a:endParaRPr>
          </a:p>
          <a:p>
            <a:pPr defTabSz="685800">
              <a:spcBef>
                <a:spcPts val="750"/>
              </a:spcBef>
            </a:pPr>
            <a:r>
              <a:rPr lang="fr-FR" b="1">
                <a:solidFill>
                  <a:srgbClr val="3DA436"/>
                </a:solidFill>
              </a:rPr>
              <a:t>PISTES DE COLLECTES</a:t>
            </a:r>
          </a:p>
          <a:p>
            <a:pPr defTabSz="685800">
              <a:spcBef>
                <a:spcPts val="750"/>
              </a:spcBef>
            </a:pPr>
            <a:r>
              <a:rPr lang="fr-FR" b="1">
                <a:solidFill>
                  <a:srgbClr val="3DA436"/>
                </a:solidFill>
              </a:rPr>
              <a:t>SCHEMA "LE PARCOURS DES DECHETS"</a:t>
            </a:r>
            <a:r>
              <a:rPr b="1">
                <a:solidFill>
                  <a:srgbClr val="3DA436"/>
                </a:solidFill>
              </a:rPr>
              <a:t>​</a:t>
            </a:r>
            <a:endParaRPr lang="en-US" b="1">
              <a:solidFill>
                <a:srgbClr val="3DA436"/>
              </a:solidFill>
            </a:endParaRPr>
          </a:p>
          <a:p>
            <a:pPr algn="ctr"/>
            <a:endParaRPr lang="en-US"/>
          </a:p>
        </p:txBody>
      </p:sp>
      <p:pic>
        <p:nvPicPr>
          <p:cNvPr id="2" name="Picture 1">
            <a:extLst>
              <a:ext uri="{FF2B5EF4-FFF2-40B4-BE49-F238E27FC236}">
                <a16:creationId xmlns:a16="http://schemas.microsoft.com/office/drawing/2014/main" id="{8DBC66FA-F419-71D3-CC6B-E94278B923B2}"/>
              </a:ext>
            </a:extLst>
          </p:cNvPr>
          <p:cNvPicPr>
            <a:picLocks noChangeAspect="1"/>
          </p:cNvPicPr>
          <p:nvPr/>
        </p:nvPicPr>
        <p:blipFill>
          <a:blip r:embed="rId5"/>
          <a:stretch>
            <a:fillRect/>
          </a:stretch>
        </p:blipFill>
        <p:spPr>
          <a:xfrm>
            <a:off x="5435509" y="848319"/>
            <a:ext cx="3434343" cy="3125392"/>
          </a:xfrm>
          <a:prstGeom prst="rect">
            <a:avLst/>
          </a:prstGeom>
        </p:spPr>
      </p:pic>
      <p:sp>
        <p:nvSpPr>
          <p:cNvPr id="6" name="Rectangle 5">
            <a:extLst>
              <a:ext uri="{FF2B5EF4-FFF2-40B4-BE49-F238E27FC236}">
                <a16:creationId xmlns:a16="http://schemas.microsoft.com/office/drawing/2014/main" id="{DF0A0645-2DC1-1FA1-6617-E06C0561EBF9}"/>
              </a:ext>
            </a:extLst>
          </p:cNvPr>
          <p:cNvSpPr/>
          <p:nvPr/>
        </p:nvSpPr>
        <p:spPr>
          <a:xfrm>
            <a:off x="638485" y="3116460"/>
            <a:ext cx="1892215" cy="67312"/>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70000"/>
              </a:lnSpc>
            </a:pPr>
            <a:endParaRPr lang="fr-FR">
              <a:solidFill>
                <a:schemeClr val="bg1"/>
              </a:solidFill>
            </a:endParaRPr>
          </a:p>
        </p:txBody>
      </p:sp>
      <p:sp>
        <p:nvSpPr>
          <p:cNvPr id="4" name="TextBox 1">
            <a:extLst>
              <a:ext uri="{FF2B5EF4-FFF2-40B4-BE49-F238E27FC236}">
                <a16:creationId xmlns:a16="http://schemas.microsoft.com/office/drawing/2014/main" id="{2353CEDD-3F37-4468-46E3-8254708F94CC}"/>
              </a:ext>
            </a:extLst>
          </p:cNvPr>
          <p:cNvSpPr txBox="1"/>
          <p:nvPr/>
        </p:nvSpPr>
        <p:spPr>
          <a:xfrm>
            <a:off x="7153324" y="4102979"/>
            <a:ext cx="1409360" cy="184666"/>
          </a:xfrm>
          <a:prstGeom prst="rect">
            <a:avLst/>
          </a:prstGeom>
          <a:noFill/>
        </p:spPr>
        <p:txBody>
          <a:bodyPr wrap="non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
              <a:t>Crédit photo - </a:t>
            </a:r>
            <a:r>
              <a:rPr lang="en-US" sz="600" err="1"/>
              <a:t>Phototèque</a:t>
            </a:r>
            <a:r>
              <a:rPr lang="en-US" sz="600"/>
              <a:t> CITEO</a:t>
            </a:r>
          </a:p>
        </p:txBody>
      </p:sp>
    </p:spTree>
    <p:extLst>
      <p:ext uri="{BB962C8B-B14F-4D97-AF65-F5344CB8AC3E}">
        <p14:creationId xmlns:p14="http://schemas.microsoft.com/office/powerpoint/2010/main" val="1502214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F11A5-08D8-22EA-F6D0-3ECE0AEA76EC}"/>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D80563D7-70A0-E19D-7AF2-51A787E273B1}"/>
              </a:ext>
            </a:extLst>
          </p:cNvPr>
          <p:cNvSpPr>
            <a:spLocks noGrp="1"/>
          </p:cNvSpPr>
          <p:nvPr>
            <p:ph type="sldNum" sz="quarter" idx="12"/>
          </p:nvPr>
        </p:nvSpPr>
        <p:spPr/>
        <p:txBody>
          <a:bodyPr/>
          <a:lstStyle/>
          <a:p>
            <a:fld id="{D100AB49-7A81-9D42-9563-B5195566800E}" type="slidenum">
              <a:rPr lang="fr-FR" smtClean="0"/>
              <a:t>24</a:t>
            </a:fld>
            <a:endParaRPr lang="fr-FR"/>
          </a:p>
        </p:txBody>
      </p:sp>
      <p:sp>
        <p:nvSpPr>
          <p:cNvPr id="14" name="Titre 1">
            <a:extLst>
              <a:ext uri="{FF2B5EF4-FFF2-40B4-BE49-F238E27FC236}">
                <a16:creationId xmlns:a16="http://schemas.microsoft.com/office/drawing/2014/main" id="{0F9FD393-F169-0F4E-C777-698298A77F94}"/>
              </a:ext>
            </a:extLst>
          </p:cNvPr>
          <p:cNvSpPr txBox="1">
            <a:spLocks/>
          </p:cNvSpPr>
          <p:nvPr/>
        </p:nvSpPr>
        <p:spPr>
          <a:xfrm>
            <a:off x="488096" y="164141"/>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TRIER POUR RECYCLER</a:t>
            </a:r>
          </a:p>
        </p:txBody>
      </p:sp>
      <p:pic>
        <p:nvPicPr>
          <p:cNvPr id="4" name="Image 7">
            <a:extLst>
              <a:ext uri="{FF2B5EF4-FFF2-40B4-BE49-F238E27FC236}">
                <a16:creationId xmlns:a16="http://schemas.microsoft.com/office/drawing/2014/main" id="{76ED479E-9850-F557-0ACC-1CC5ADC7B73F}"/>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7FF9E79C-BE66-D4B3-C25F-665F28F98065}"/>
              </a:ext>
            </a:extLst>
          </p:cNvPr>
          <p:cNvSpPr txBox="1">
            <a:spLocks/>
          </p:cNvSpPr>
          <p:nvPr/>
        </p:nvSpPr>
        <p:spPr>
          <a:xfrm>
            <a:off x="498892" y="775304"/>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RAPPEL DES CONSIGNES DE TRI</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23A0261F-0AD6-DEA2-3CCF-05A999FDC020}"/>
              </a:ext>
            </a:extLst>
          </p:cNvPr>
          <p:cNvSpPr txBox="1"/>
          <p:nvPr/>
        </p:nvSpPr>
        <p:spPr>
          <a:xfrm>
            <a:off x="489590" y="1772976"/>
            <a:ext cx="4598808" cy="27279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10000"/>
              </a:lnSpc>
              <a:spcBef>
                <a:spcPts val="750"/>
              </a:spcBef>
              <a:buFont typeface="Century Gothic,Sans-Serif"/>
              <a:buChar char="/"/>
            </a:pPr>
            <a:r>
              <a:rPr lang="fr-FR" sz="1200" b="1"/>
              <a:t>Tous les papiers : </a:t>
            </a:r>
            <a:r>
              <a:rPr lang="fr-FR" sz="1200"/>
              <a:t>bac ou borne jaune de collecte (ou conteneur bleu</a:t>
            </a:r>
            <a:r>
              <a:rPr lang="en-US" sz="1200"/>
              <a:t> sur </a:t>
            </a:r>
            <a:r>
              <a:rPr lang="en-US" sz="1200" err="1"/>
              <a:t>certains</a:t>
            </a:r>
            <a:r>
              <a:rPr lang="en-US" sz="1200"/>
              <a:t> </a:t>
            </a:r>
            <a:r>
              <a:rPr lang="en-US" sz="1200" err="1"/>
              <a:t>secteurs</a:t>
            </a:r>
            <a:r>
              <a:rPr lang="en-US" sz="1200"/>
              <a:t>)</a:t>
            </a:r>
          </a:p>
          <a:p>
            <a:pPr marL="285750" indent="-285750">
              <a:lnSpc>
                <a:spcPct val="110000"/>
              </a:lnSpc>
              <a:spcBef>
                <a:spcPts val="750"/>
              </a:spcBef>
              <a:buFont typeface="Century Gothic,Sans-Serif"/>
              <a:buChar char="/"/>
            </a:pPr>
            <a:r>
              <a:rPr lang="en-US" sz="1200" b="1"/>
              <a:t>Tous les cartons : </a:t>
            </a:r>
            <a:r>
              <a:rPr lang="en-US" sz="1200"/>
              <a:t>bac jaune </a:t>
            </a:r>
            <a:r>
              <a:rPr lang="en-US" sz="1200" err="1"/>
              <a:t>ou</a:t>
            </a:r>
            <a:r>
              <a:rPr lang="en-US" sz="1200"/>
              <a:t> borne jaune (bien pliés et vides) </a:t>
            </a:r>
            <a:r>
              <a:rPr lang="en-US" sz="1200" err="1"/>
              <a:t>ou</a:t>
            </a:r>
            <a:r>
              <a:rPr lang="en-US" sz="1200"/>
              <a:t> </a:t>
            </a:r>
            <a:r>
              <a:rPr lang="en-US" sz="1200" err="1"/>
              <a:t>déchèterie</a:t>
            </a:r>
            <a:r>
              <a:rPr lang="en-US" sz="1200"/>
              <a:t> surtout pour les grands cartons</a:t>
            </a:r>
          </a:p>
          <a:p>
            <a:pPr marL="285750" indent="-285750">
              <a:lnSpc>
                <a:spcPct val="110000"/>
              </a:lnSpc>
              <a:spcBef>
                <a:spcPts val="750"/>
              </a:spcBef>
              <a:buFont typeface="Century Gothic,Sans-Serif"/>
              <a:buChar char="/"/>
            </a:pPr>
            <a:r>
              <a:rPr lang="fr-FR" sz="1200" b="1"/>
              <a:t>Emballages, plastique, métal, carton :</a:t>
            </a:r>
            <a:br>
              <a:rPr lang="fr-FR" sz="1200" b="1"/>
            </a:br>
            <a:r>
              <a:rPr lang="fr-FR" sz="1200" b="1"/>
              <a:t>bien vidés</a:t>
            </a:r>
            <a:r>
              <a:rPr lang="fr-FR" sz="1200"/>
              <a:t>, pas imbriqués, en vrac dans le bac ou la borne jaune </a:t>
            </a:r>
            <a:endParaRPr lang="en-US" sz="1200"/>
          </a:p>
          <a:p>
            <a:pPr marL="285750" indent="-285750">
              <a:lnSpc>
                <a:spcPct val="110000"/>
              </a:lnSpc>
              <a:spcBef>
                <a:spcPts val="750"/>
              </a:spcBef>
              <a:buFont typeface="Century Gothic,Sans-Serif"/>
              <a:buChar char="/"/>
            </a:pPr>
            <a:r>
              <a:rPr lang="fr-FR" sz="1200" b="1"/>
              <a:t>Verre </a:t>
            </a:r>
            <a:r>
              <a:rPr lang="fr-FR" sz="1200"/>
              <a:t>(bouteilles, flacons, pots, bocaux uniquement) : bien vidés, inutile de les laver, à déposer dans la borne de tri du verre la plus porche</a:t>
            </a:r>
            <a:endParaRPr lang="en-US" sz="1200"/>
          </a:p>
          <a:p>
            <a:pPr marL="285750" indent="-285750">
              <a:lnSpc>
                <a:spcPct val="90000"/>
              </a:lnSpc>
              <a:spcBef>
                <a:spcPts val="750"/>
              </a:spcBef>
              <a:buFont typeface="Century Gothic,Sans-Serif"/>
              <a:buChar char="/"/>
            </a:pPr>
            <a:endParaRPr lang="fr-FR" sz="1400"/>
          </a:p>
        </p:txBody>
      </p:sp>
      <p:sp>
        <p:nvSpPr>
          <p:cNvPr id="3" name="Espace réservé du pied de page 8">
            <a:extLst>
              <a:ext uri="{FF2B5EF4-FFF2-40B4-BE49-F238E27FC236}">
                <a16:creationId xmlns:a16="http://schemas.microsoft.com/office/drawing/2014/main" id="{2B8F6BAE-E2C1-6F3C-C08D-4B07E74F90A7}"/>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TRIER POUR RECYCLER</a:t>
            </a:r>
          </a:p>
        </p:txBody>
      </p:sp>
      <p:sp>
        <p:nvSpPr>
          <p:cNvPr id="6" name="TextBox 5">
            <a:extLst>
              <a:ext uri="{FF2B5EF4-FFF2-40B4-BE49-F238E27FC236}">
                <a16:creationId xmlns:a16="http://schemas.microsoft.com/office/drawing/2014/main" id="{12228991-B88B-791A-94FF-686871FBFE5F}"/>
              </a:ext>
            </a:extLst>
          </p:cNvPr>
          <p:cNvSpPr txBox="1"/>
          <p:nvPr/>
        </p:nvSpPr>
        <p:spPr>
          <a:xfrm>
            <a:off x="495774" y="1382860"/>
            <a:ext cx="476357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200" b="1"/>
              <a:t>(si votre collectivité utilise les services de la Métropole)</a:t>
            </a:r>
            <a:endParaRPr lang="en-US" sz="1200"/>
          </a:p>
        </p:txBody>
      </p:sp>
      <p:pic>
        <p:nvPicPr>
          <p:cNvPr id="5" name="Picture 4">
            <a:extLst>
              <a:ext uri="{FF2B5EF4-FFF2-40B4-BE49-F238E27FC236}">
                <a16:creationId xmlns:a16="http://schemas.microsoft.com/office/drawing/2014/main" id="{281CFC53-E9F0-BABB-A3FA-B63D31ACC501}"/>
              </a:ext>
            </a:extLst>
          </p:cNvPr>
          <p:cNvPicPr>
            <a:picLocks noChangeAspect="1"/>
          </p:cNvPicPr>
          <p:nvPr/>
        </p:nvPicPr>
        <p:blipFill>
          <a:blip r:embed="rId3"/>
          <a:stretch>
            <a:fillRect/>
          </a:stretch>
        </p:blipFill>
        <p:spPr>
          <a:xfrm>
            <a:off x="5130115" y="0"/>
            <a:ext cx="4011395" cy="5143500"/>
          </a:xfrm>
          <a:prstGeom prst="rect">
            <a:avLst/>
          </a:prstGeom>
        </p:spPr>
      </p:pic>
    </p:spTree>
    <p:extLst>
      <p:ext uri="{BB962C8B-B14F-4D97-AF65-F5344CB8AC3E}">
        <p14:creationId xmlns:p14="http://schemas.microsoft.com/office/powerpoint/2010/main" val="3616239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8EE92-8964-366C-F9CC-14D9D86286FC}"/>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15A32617-81AA-B7D5-8740-6489672D1013}"/>
              </a:ext>
            </a:extLst>
          </p:cNvPr>
          <p:cNvSpPr>
            <a:spLocks noGrp="1"/>
          </p:cNvSpPr>
          <p:nvPr>
            <p:ph type="sldNum" sz="quarter" idx="12"/>
          </p:nvPr>
        </p:nvSpPr>
        <p:spPr/>
        <p:txBody>
          <a:bodyPr/>
          <a:lstStyle/>
          <a:p>
            <a:fld id="{D100AB49-7A81-9D42-9563-B5195566800E}" type="slidenum">
              <a:rPr lang="fr-FR" smtClean="0"/>
              <a:t>25</a:t>
            </a:fld>
            <a:endParaRPr lang="fr-FR"/>
          </a:p>
        </p:txBody>
      </p:sp>
      <p:sp>
        <p:nvSpPr>
          <p:cNvPr id="14" name="Titre 1">
            <a:extLst>
              <a:ext uri="{FF2B5EF4-FFF2-40B4-BE49-F238E27FC236}">
                <a16:creationId xmlns:a16="http://schemas.microsoft.com/office/drawing/2014/main" id="{A1016FAE-ACE2-7A7B-B921-E1F17854D7BC}"/>
              </a:ext>
            </a:extLst>
          </p:cNvPr>
          <p:cNvSpPr txBox="1">
            <a:spLocks/>
          </p:cNvSpPr>
          <p:nvPr/>
        </p:nvSpPr>
        <p:spPr>
          <a:xfrm>
            <a:off x="494665" y="190417"/>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TRIER POUR RECYCLER</a:t>
            </a:r>
          </a:p>
        </p:txBody>
      </p:sp>
      <p:pic>
        <p:nvPicPr>
          <p:cNvPr id="4" name="Image 7">
            <a:extLst>
              <a:ext uri="{FF2B5EF4-FFF2-40B4-BE49-F238E27FC236}">
                <a16:creationId xmlns:a16="http://schemas.microsoft.com/office/drawing/2014/main" id="{76C94DC1-60F5-CA8B-AB12-19F16A58DE82}"/>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380AE99F-5BD8-271E-7CB8-4DEBFF088FA2}"/>
              </a:ext>
            </a:extLst>
          </p:cNvPr>
          <p:cNvSpPr txBox="1">
            <a:spLocks/>
          </p:cNvSpPr>
          <p:nvPr/>
        </p:nvSpPr>
        <p:spPr>
          <a:xfrm>
            <a:off x="571151" y="716184"/>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INDIVIDUELLES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44985D91-ECD3-6106-1739-432077DD86BF}"/>
              </a:ext>
            </a:extLst>
          </p:cNvPr>
          <p:cNvSpPr txBox="1"/>
          <p:nvPr/>
        </p:nvSpPr>
        <p:spPr>
          <a:xfrm>
            <a:off x="496159" y="1319810"/>
            <a:ext cx="5452033" cy="31172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10000"/>
              </a:lnSpc>
              <a:spcBef>
                <a:spcPts val="750"/>
              </a:spcBef>
              <a:buFont typeface="Century Gothic,Sans-Serif"/>
              <a:buChar char="/"/>
            </a:pPr>
            <a:r>
              <a:rPr lang="fr-FR" sz="1100" b="1"/>
              <a:t>Rapporter ses emballages de repas </a:t>
            </a:r>
            <a:r>
              <a:rPr lang="fr-FR" sz="1100"/>
              <a:t>pour les trier à domicile si le tri n'est pas possible au bureau (</a:t>
            </a:r>
            <a:r>
              <a:rPr lang="en-US" sz="1100"/>
              <a:t>pot de yaourt, barquette...)</a:t>
            </a:r>
          </a:p>
          <a:p>
            <a:pPr marL="285750" indent="-285750">
              <a:lnSpc>
                <a:spcPct val="110000"/>
              </a:lnSpc>
              <a:spcBef>
                <a:spcPts val="750"/>
              </a:spcBef>
              <a:buFont typeface="Century Gothic,Sans-Serif"/>
              <a:buChar char="/"/>
            </a:pPr>
            <a:r>
              <a:rPr lang="fr-FR" sz="1100" b="1"/>
              <a:t>Soutenir une collecte volontaire de tri </a:t>
            </a:r>
            <a:r>
              <a:rPr lang="fr-FR" sz="1100"/>
              <a:t>mise en place sur site par un ou des collègues, en apportant les déchets triés au bac de tri ou au point d'apport volontaire le plus proche. Instaurer des tournées pour que ce ne soit pas toujours les mêmes qui se dévouent !</a:t>
            </a:r>
            <a:endParaRPr lang="en-US" sz="1100"/>
          </a:p>
          <a:p>
            <a:pPr marL="285750" indent="-285750">
              <a:lnSpc>
                <a:spcPct val="110000"/>
              </a:lnSpc>
              <a:spcBef>
                <a:spcPts val="750"/>
              </a:spcBef>
              <a:buFont typeface="Century Gothic,Sans-Serif"/>
              <a:buChar char="/"/>
            </a:pPr>
            <a:r>
              <a:rPr lang="fr-FR" sz="1100" b="1"/>
              <a:t>Faire remonter au service </a:t>
            </a:r>
            <a:r>
              <a:rPr lang="fr-FR" sz="1100"/>
              <a:t>concerné un éventuel problème dans l'organisation de la collecte par le personnel de ménage qui doit disposer minimum de 2 sacs poubelle pour 2 flux différents (emballages/papiers et ordures ménagères), et ne pas jeter in fine les 2 sacs dans le bac à ordures ménagères !</a:t>
            </a:r>
            <a:endParaRPr lang="en-US" sz="1100"/>
          </a:p>
          <a:p>
            <a:pPr marL="285750" indent="-285750">
              <a:lnSpc>
                <a:spcPct val="110000"/>
              </a:lnSpc>
              <a:spcBef>
                <a:spcPts val="750"/>
              </a:spcBef>
              <a:buFont typeface="Century Gothic,Sans-Serif"/>
              <a:buChar char="/"/>
            </a:pPr>
            <a:r>
              <a:rPr lang="fr-FR" sz="1100"/>
              <a:t>Si je suis fumeur, j’utilise un petit </a:t>
            </a:r>
            <a:r>
              <a:rPr lang="fr-FR" sz="1100" b="1"/>
              <a:t>cendrier de poche </a:t>
            </a:r>
            <a:r>
              <a:rPr lang="fr-FR" sz="1100"/>
              <a:t>que je vide dans la poubelle des ordures ménagères (grise). Pas de mégots par terre !</a:t>
            </a:r>
            <a:endParaRPr lang="en-US" sz="1100"/>
          </a:p>
          <a:p>
            <a:pPr marL="285750" indent="-285750">
              <a:lnSpc>
                <a:spcPct val="90000"/>
              </a:lnSpc>
              <a:spcBef>
                <a:spcPts val="750"/>
              </a:spcBef>
              <a:buFont typeface="Century Gothic,Sans-Serif"/>
              <a:buChar char="/"/>
            </a:pPr>
            <a:endParaRPr lang="fr-FR" sz="1400"/>
          </a:p>
        </p:txBody>
      </p:sp>
      <p:sp>
        <p:nvSpPr>
          <p:cNvPr id="3" name="Espace réservé du pied de page 8">
            <a:extLst>
              <a:ext uri="{FF2B5EF4-FFF2-40B4-BE49-F238E27FC236}">
                <a16:creationId xmlns:a16="http://schemas.microsoft.com/office/drawing/2014/main" id="{516F426B-A576-D812-0726-3F5F5FD0D325}"/>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TRIER POUR RECYCLER</a:t>
            </a:r>
          </a:p>
        </p:txBody>
      </p:sp>
      <p:pic>
        <p:nvPicPr>
          <p:cNvPr id="5" name="Picture 4">
            <a:extLst>
              <a:ext uri="{FF2B5EF4-FFF2-40B4-BE49-F238E27FC236}">
                <a16:creationId xmlns:a16="http://schemas.microsoft.com/office/drawing/2014/main" id="{A74C30F9-518E-4CB7-CF43-AC768D8352BC}"/>
              </a:ext>
            </a:extLst>
          </p:cNvPr>
          <p:cNvPicPr>
            <a:picLocks noChangeAspect="1"/>
          </p:cNvPicPr>
          <p:nvPr/>
        </p:nvPicPr>
        <p:blipFill>
          <a:blip r:embed="rId3"/>
          <a:stretch>
            <a:fillRect/>
          </a:stretch>
        </p:blipFill>
        <p:spPr>
          <a:xfrm>
            <a:off x="6285226" y="829816"/>
            <a:ext cx="2562225" cy="3419475"/>
          </a:xfrm>
          <a:prstGeom prst="rect">
            <a:avLst/>
          </a:prstGeom>
        </p:spPr>
      </p:pic>
      <p:pic>
        <p:nvPicPr>
          <p:cNvPr id="8" name="Image 6">
            <a:extLst>
              <a:ext uri="{FF2B5EF4-FFF2-40B4-BE49-F238E27FC236}">
                <a16:creationId xmlns:a16="http://schemas.microsoft.com/office/drawing/2014/main" id="{80D6C367-3EFC-8711-B7C2-20BB5370F441}"/>
              </a:ext>
            </a:extLst>
          </p:cNvPr>
          <p:cNvPicPr>
            <a:picLocks noChangeAspect="1"/>
          </p:cNvPicPr>
          <p:nvPr/>
        </p:nvPicPr>
        <p:blipFill>
          <a:blip r:embed="rId4"/>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2682208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13745-3C8D-89E0-EA19-D9A8AF0F7493}"/>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689D3856-2FB2-F9BB-ACBA-2200090B52C8}"/>
              </a:ext>
            </a:extLst>
          </p:cNvPr>
          <p:cNvSpPr>
            <a:spLocks noGrp="1"/>
          </p:cNvSpPr>
          <p:nvPr>
            <p:ph type="sldNum" sz="quarter" idx="12"/>
          </p:nvPr>
        </p:nvSpPr>
        <p:spPr/>
        <p:txBody>
          <a:bodyPr/>
          <a:lstStyle/>
          <a:p>
            <a:fld id="{D100AB49-7A81-9D42-9563-B5195566800E}" type="slidenum">
              <a:rPr lang="fr-FR" smtClean="0"/>
              <a:t>26</a:t>
            </a:fld>
            <a:endParaRPr lang="fr-FR"/>
          </a:p>
        </p:txBody>
      </p:sp>
      <p:sp>
        <p:nvSpPr>
          <p:cNvPr id="14" name="Titre 1">
            <a:extLst>
              <a:ext uri="{FF2B5EF4-FFF2-40B4-BE49-F238E27FC236}">
                <a16:creationId xmlns:a16="http://schemas.microsoft.com/office/drawing/2014/main" id="{C8D9FB04-FC06-29BE-BE58-D117E538CC4B}"/>
              </a:ext>
            </a:extLst>
          </p:cNvPr>
          <p:cNvSpPr txBox="1">
            <a:spLocks/>
          </p:cNvSpPr>
          <p:nvPr/>
        </p:nvSpPr>
        <p:spPr>
          <a:xfrm>
            <a:off x="488096" y="144434"/>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TRIER POUR RECYCLER</a:t>
            </a:r>
          </a:p>
        </p:txBody>
      </p:sp>
      <p:pic>
        <p:nvPicPr>
          <p:cNvPr id="4" name="Image 7">
            <a:extLst>
              <a:ext uri="{FF2B5EF4-FFF2-40B4-BE49-F238E27FC236}">
                <a16:creationId xmlns:a16="http://schemas.microsoft.com/office/drawing/2014/main" id="{3641F210-60B7-AA8A-74CF-6E761AC668BB}"/>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F444ED18-DEE0-7C18-221E-C38AF870A1CC}"/>
              </a:ext>
            </a:extLst>
          </p:cNvPr>
          <p:cNvSpPr txBox="1">
            <a:spLocks/>
          </p:cNvSpPr>
          <p:nvPr/>
        </p:nvSpPr>
        <p:spPr>
          <a:xfrm>
            <a:off x="498892" y="755598"/>
            <a:ext cx="5317330" cy="460569"/>
          </a:xfrm>
          <a:prstGeom prst="rect">
            <a:avLst/>
          </a:prstGeom>
        </p:spPr>
        <p:txBody>
          <a:bodyPr vert="horz" lIns="91440" tIns="45720" rIns="91440" bIns="45720" rtlCol="0" anchor="t">
            <a:normAutofit fontScale="92500"/>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 DECHETS ALIMENTAIRES</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277F88EB-ABAD-E2F8-7529-1AD6A791084E}"/>
              </a:ext>
            </a:extLst>
          </p:cNvPr>
          <p:cNvSpPr txBox="1"/>
          <p:nvPr/>
        </p:nvSpPr>
        <p:spPr>
          <a:xfrm>
            <a:off x="446185" y="1415285"/>
            <a:ext cx="4959481" cy="25947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20000"/>
              </a:lnSpc>
              <a:spcBef>
                <a:spcPts val="750"/>
              </a:spcBef>
              <a:buFont typeface="Century Gothic,Sans-Serif"/>
              <a:buChar char="/"/>
            </a:pPr>
            <a:r>
              <a:rPr lang="fr-FR" sz="1200"/>
              <a:t>Pour le tri des déchets alimentaires, installer un </a:t>
            </a:r>
            <a:r>
              <a:rPr lang="fr-FR" sz="1200" b="1"/>
              <a:t>composteur</a:t>
            </a:r>
            <a:r>
              <a:rPr lang="fr-FR" sz="1200"/>
              <a:t> en extérieur ou un lombricomposteur en intérieur. </a:t>
            </a:r>
            <a:br>
              <a:rPr lang="fr-FR" sz="1200"/>
            </a:br>
            <a:r>
              <a:rPr lang="fr-FR" sz="1200"/>
              <a:t>Prévoir un ou deux référent(s).</a:t>
            </a:r>
            <a:endParaRPr lang="en-US" sz="1200"/>
          </a:p>
          <a:p>
            <a:pPr marL="285750" indent="-285750">
              <a:lnSpc>
                <a:spcPct val="120000"/>
              </a:lnSpc>
              <a:spcBef>
                <a:spcPts val="750"/>
              </a:spcBef>
              <a:buFont typeface="Century Gothic,Sans-Serif"/>
              <a:buChar char="/"/>
            </a:pPr>
            <a:r>
              <a:rPr lang="fr-FR" sz="1200"/>
              <a:t>Organiser </a:t>
            </a:r>
            <a:r>
              <a:rPr lang="fr-FR" sz="1200" b="1"/>
              <a:t>une distribution de compost</a:t>
            </a:r>
            <a:r>
              <a:rPr lang="fr-FR" sz="1200"/>
              <a:t> pour les plantes du bureau ou d’appartement. Prévoir un contenant étanche, des sacs en plastique et une petite pelle pour se servir.</a:t>
            </a:r>
            <a:endParaRPr lang="en-US" sz="1200"/>
          </a:p>
          <a:p>
            <a:pPr>
              <a:lnSpc>
                <a:spcPct val="120000"/>
              </a:lnSpc>
              <a:spcBef>
                <a:spcPts val="750"/>
              </a:spcBef>
            </a:pPr>
            <a:r>
              <a:rPr lang="fr-FR" sz="1200"/>
              <a:t>       Affiche dans le dossier "Ressources"</a:t>
            </a:r>
          </a:p>
          <a:p>
            <a:pPr marL="285750" indent="-285750">
              <a:lnSpc>
                <a:spcPct val="120000"/>
              </a:lnSpc>
              <a:spcBef>
                <a:spcPts val="750"/>
              </a:spcBef>
              <a:buFont typeface="Century Gothic,Sans-Serif"/>
              <a:buChar char="/"/>
            </a:pPr>
            <a:r>
              <a:rPr lang="fr-FR" sz="1200"/>
              <a:t>Trognon de pomme, peau de banane, marc de café... : je peux les rapporter à la maison pour les </a:t>
            </a:r>
            <a:r>
              <a:rPr lang="fr-FR" sz="1200" b="1"/>
              <a:t>composter à domicile.</a:t>
            </a:r>
            <a:endParaRPr lang="en-US" sz="1200"/>
          </a:p>
        </p:txBody>
      </p:sp>
      <p:sp>
        <p:nvSpPr>
          <p:cNvPr id="3" name="Espace réservé du pied de page 8">
            <a:extLst>
              <a:ext uri="{FF2B5EF4-FFF2-40B4-BE49-F238E27FC236}">
                <a16:creationId xmlns:a16="http://schemas.microsoft.com/office/drawing/2014/main" id="{E13D23FE-3252-C7A5-DABB-3C7254BDB7D6}"/>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TRIER POUR RECYCLER</a:t>
            </a:r>
          </a:p>
        </p:txBody>
      </p:sp>
      <p:pic>
        <p:nvPicPr>
          <p:cNvPr id="8" name="Image 6">
            <a:extLst>
              <a:ext uri="{FF2B5EF4-FFF2-40B4-BE49-F238E27FC236}">
                <a16:creationId xmlns:a16="http://schemas.microsoft.com/office/drawing/2014/main" id="{813D6B6D-9112-6CD0-607E-EFD0DC558BD4}"/>
              </a:ext>
            </a:extLst>
          </p:cNvPr>
          <p:cNvPicPr>
            <a:picLocks noChangeAspect="1"/>
          </p:cNvPicPr>
          <p:nvPr/>
        </p:nvPicPr>
        <p:blipFill>
          <a:blip r:embed="rId3"/>
          <a:stretch>
            <a:fillRect/>
          </a:stretch>
        </p:blipFill>
        <p:spPr>
          <a:xfrm>
            <a:off x="8356702" y="4415051"/>
            <a:ext cx="680720" cy="680720"/>
          </a:xfrm>
          <a:prstGeom prst="rect">
            <a:avLst/>
          </a:prstGeom>
        </p:spPr>
      </p:pic>
      <p:pic>
        <p:nvPicPr>
          <p:cNvPr id="2" name="Picture 1">
            <a:extLst>
              <a:ext uri="{FF2B5EF4-FFF2-40B4-BE49-F238E27FC236}">
                <a16:creationId xmlns:a16="http://schemas.microsoft.com/office/drawing/2014/main" id="{4C5488CB-9E54-6756-2E37-890A47750C2E}"/>
              </a:ext>
            </a:extLst>
          </p:cNvPr>
          <p:cNvPicPr>
            <a:picLocks noChangeAspect="1"/>
          </p:cNvPicPr>
          <p:nvPr/>
        </p:nvPicPr>
        <p:blipFill>
          <a:blip r:embed="rId4"/>
          <a:stretch>
            <a:fillRect/>
          </a:stretch>
        </p:blipFill>
        <p:spPr>
          <a:xfrm>
            <a:off x="7012488" y="2298592"/>
            <a:ext cx="2133600" cy="2847975"/>
          </a:xfrm>
          <a:prstGeom prst="rect">
            <a:avLst/>
          </a:prstGeom>
        </p:spPr>
      </p:pic>
      <p:pic>
        <p:nvPicPr>
          <p:cNvPr id="6" name="Picture 5">
            <a:extLst>
              <a:ext uri="{FF2B5EF4-FFF2-40B4-BE49-F238E27FC236}">
                <a16:creationId xmlns:a16="http://schemas.microsoft.com/office/drawing/2014/main" id="{1ADE9FFC-1186-86A5-6099-5DAF1680F802}"/>
              </a:ext>
            </a:extLst>
          </p:cNvPr>
          <p:cNvPicPr>
            <a:picLocks noChangeAspect="1"/>
          </p:cNvPicPr>
          <p:nvPr/>
        </p:nvPicPr>
        <p:blipFill>
          <a:blip r:embed="rId5"/>
          <a:stretch>
            <a:fillRect/>
          </a:stretch>
        </p:blipFill>
        <p:spPr>
          <a:xfrm>
            <a:off x="5811229" y="525571"/>
            <a:ext cx="1952625" cy="2933700"/>
          </a:xfrm>
          <a:prstGeom prst="rect">
            <a:avLst/>
          </a:prstGeom>
        </p:spPr>
      </p:pic>
      <p:sp>
        <p:nvSpPr>
          <p:cNvPr id="16" name="TextBox 15">
            <a:extLst>
              <a:ext uri="{FF2B5EF4-FFF2-40B4-BE49-F238E27FC236}">
                <a16:creationId xmlns:a16="http://schemas.microsoft.com/office/drawing/2014/main" id="{6A9748AF-F8CA-2341-EBB2-5EFEF7D8B91F}"/>
              </a:ext>
            </a:extLst>
          </p:cNvPr>
          <p:cNvSpPr txBox="1"/>
          <p:nvPr/>
        </p:nvSpPr>
        <p:spPr>
          <a:xfrm>
            <a:off x="7712511" y="3351739"/>
            <a:ext cx="9995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fr-FR" sz="900">
                <a:solidFill>
                  <a:schemeClr val="bg1"/>
                </a:solidFill>
              </a:rPr>
              <a:t>Distribution </a:t>
            </a:r>
            <a:endParaRPr lang="en-US" sz="900">
              <a:solidFill>
                <a:schemeClr val="bg1"/>
              </a:solidFill>
            </a:endParaRPr>
          </a:p>
          <a:p>
            <a:pPr algn="r"/>
            <a:r>
              <a:rPr lang="fr-FR" sz="900">
                <a:solidFill>
                  <a:schemeClr val="bg1"/>
                </a:solidFill>
              </a:rPr>
              <a:t>de compost</a:t>
            </a:r>
            <a:endParaRPr lang="en-US" sz="900">
              <a:solidFill>
                <a:schemeClr val="bg1"/>
              </a:solidFill>
            </a:endParaRPr>
          </a:p>
          <a:p>
            <a:pPr algn="l"/>
            <a:endParaRPr lang="en-US"/>
          </a:p>
        </p:txBody>
      </p:sp>
      <p:sp>
        <p:nvSpPr>
          <p:cNvPr id="17" name="TextBox 16">
            <a:extLst>
              <a:ext uri="{FF2B5EF4-FFF2-40B4-BE49-F238E27FC236}">
                <a16:creationId xmlns:a16="http://schemas.microsoft.com/office/drawing/2014/main" id="{C34C8259-3949-59A1-A29C-08299C982CA1}"/>
              </a:ext>
            </a:extLst>
          </p:cNvPr>
          <p:cNvSpPr txBox="1"/>
          <p:nvPr/>
        </p:nvSpPr>
        <p:spPr>
          <a:xfrm>
            <a:off x="5908562" y="3212067"/>
            <a:ext cx="110941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600">
                <a:solidFill>
                  <a:schemeClr val="bg1"/>
                </a:solidFill>
              </a:rPr>
              <a:t>© David Girard/ MAMP</a:t>
            </a:r>
            <a:endParaRPr lang="en-US" sz="600"/>
          </a:p>
          <a:p>
            <a:pPr algn="l"/>
            <a:endParaRPr lang="en-US"/>
          </a:p>
        </p:txBody>
      </p:sp>
      <p:pic>
        <p:nvPicPr>
          <p:cNvPr id="19" name="Image 2">
            <a:extLst>
              <a:ext uri="{FF2B5EF4-FFF2-40B4-BE49-F238E27FC236}">
                <a16:creationId xmlns:a16="http://schemas.microsoft.com/office/drawing/2014/main" id="{6359EA61-9EB2-E89C-ABD1-EB0550BF36E8}"/>
              </a:ext>
            </a:extLst>
          </p:cNvPr>
          <p:cNvPicPr>
            <a:picLocks noChangeAspect="1"/>
          </p:cNvPicPr>
          <p:nvPr/>
        </p:nvPicPr>
        <p:blipFill>
          <a:blip r:embed="rId6"/>
          <a:stretch>
            <a:fillRect/>
          </a:stretch>
        </p:blipFill>
        <p:spPr>
          <a:xfrm>
            <a:off x="8511545" y="4621081"/>
            <a:ext cx="391452" cy="391452"/>
          </a:xfrm>
          <a:prstGeom prst="rect">
            <a:avLst/>
          </a:prstGeom>
        </p:spPr>
      </p:pic>
    </p:spTree>
    <p:extLst>
      <p:ext uri="{BB962C8B-B14F-4D97-AF65-F5344CB8AC3E}">
        <p14:creationId xmlns:p14="http://schemas.microsoft.com/office/powerpoint/2010/main" val="1146884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FADDB-7F6B-B725-BDE9-037B2C14EC0A}"/>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DC0F9109-FDB0-F80D-C2C1-B2341F0CCD4A}"/>
              </a:ext>
            </a:extLst>
          </p:cNvPr>
          <p:cNvSpPr>
            <a:spLocks noGrp="1"/>
          </p:cNvSpPr>
          <p:nvPr>
            <p:ph type="sldNum" sz="quarter" idx="12"/>
          </p:nvPr>
        </p:nvSpPr>
        <p:spPr/>
        <p:txBody>
          <a:bodyPr/>
          <a:lstStyle/>
          <a:p>
            <a:fld id="{D100AB49-7A81-9D42-9563-B5195566800E}" type="slidenum">
              <a:rPr lang="fr-FR" smtClean="0"/>
              <a:t>27</a:t>
            </a:fld>
            <a:endParaRPr lang="fr-FR"/>
          </a:p>
        </p:txBody>
      </p:sp>
      <p:sp>
        <p:nvSpPr>
          <p:cNvPr id="14" name="Titre 1">
            <a:extLst>
              <a:ext uri="{FF2B5EF4-FFF2-40B4-BE49-F238E27FC236}">
                <a16:creationId xmlns:a16="http://schemas.microsoft.com/office/drawing/2014/main" id="{E96E04D6-0A19-2194-0C08-F6CA1608228D}"/>
              </a:ext>
            </a:extLst>
          </p:cNvPr>
          <p:cNvSpPr txBox="1">
            <a:spLocks/>
          </p:cNvSpPr>
          <p:nvPr/>
        </p:nvSpPr>
        <p:spPr>
          <a:xfrm>
            <a:off x="488096" y="190417"/>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TRIER POUR RECYCLER</a:t>
            </a:r>
          </a:p>
        </p:txBody>
      </p:sp>
      <p:pic>
        <p:nvPicPr>
          <p:cNvPr id="4" name="Image 7">
            <a:extLst>
              <a:ext uri="{FF2B5EF4-FFF2-40B4-BE49-F238E27FC236}">
                <a16:creationId xmlns:a16="http://schemas.microsoft.com/office/drawing/2014/main" id="{88F555D1-4D36-AB6F-72D4-FE1EB1DE467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F2363D6F-C006-888B-F681-77EDD4428438}"/>
              </a:ext>
            </a:extLst>
          </p:cNvPr>
          <p:cNvSpPr txBox="1">
            <a:spLocks/>
          </p:cNvSpPr>
          <p:nvPr/>
        </p:nvSpPr>
        <p:spPr>
          <a:xfrm>
            <a:off x="492323" y="827856"/>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ACTIONS COLLECTIVES</a:t>
            </a:r>
            <a:endParaRPr lang="fr-FR" sz="1600" b="0"/>
          </a:p>
          <a:p>
            <a:pPr marL="285750" indent="-285750">
              <a:buFont typeface="Arial" panose="020B0604020202020204" pitchFamily="34" charset="0"/>
              <a:buChar char="•"/>
            </a:pPr>
            <a:endParaRPr lang="fr-FR" sz="1600"/>
          </a:p>
        </p:txBody>
      </p:sp>
      <p:sp>
        <p:nvSpPr>
          <p:cNvPr id="3" name="Espace réservé du pied de page 8">
            <a:extLst>
              <a:ext uri="{FF2B5EF4-FFF2-40B4-BE49-F238E27FC236}">
                <a16:creationId xmlns:a16="http://schemas.microsoft.com/office/drawing/2014/main" id="{F4D2F395-67B4-C309-C2AE-899F7EF726D9}"/>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TRIER POUR RECYCLER</a:t>
            </a:r>
          </a:p>
        </p:txBody>
      </p:sp>
      <p:pic>
        <p:nvPicPr>
          <p:cNvPr id="8" name="Image 6">
            <a:extLst>
              <a:ext uri="{FF2B5EF4-FFF2-40B4-BE49-F238E27FC236}">
                <a16:creationId xmlns:a16="http://schemas.microsoft.com/office/drawing/2014/main" id="{F647F61D-3D99-5045-DAB7-BE42CBDEDA31}"/>
              </a:ext>
            </a:extLst>
          </p:cNvPr>
          <p:cNvPicPr>
            <a:picLocks noChangeAspect="1"/>
          </p:cNvPicPr>
          <p:nvPr/>
        </p:nvPicPr>
        <p:blipFill>
          <a:blip r:embed="rId3"/>
          <a:stretch>
            <a:fillRect/>
          </a:stretch>
        </p:blipFill>
        <p:spPr>
          <a:xfrm>
            <a:off x="8356702" y="4415051"/>
            <a:ext cx="680720" cy="680720"/>
          </a:xfrm>
          <a:prstGeom prst="rect">
            <a:avLst/>
          </a:prstGeom>
        </p:spPr>
      </p:pic>
      <p:pic>
        <p:nvPicPr>
          <p:cNvPr id="6" name="Picture 5">
            <a:extLst>
              <a:ext uri="{FF2B5EF4-FFF2-40B4-BE49-F238E27FC236}">
                <a16:creationId xmlns:a16="http://schemas.microsoft.com/office/drawing/2014/main" id="{E54CA682-D694-1CAE-D63D-9D011B2DF9B1}"/>
              </a:ext>
            </a:extLst>
          </p:cNvPr>
          <p:cNvPicPr>
            <a:picLocks noChangeAspect="1"/>
          </p:cNvPicPr>
          <p:nvPr/>
        </p:nvPicPr>
        <p:blipFill>
          <a:blip r:embed="rId4"/>
          <a:stretch>
            <a:fillRect/>
          </a:stretch>
        </p:blipFill>
        <p:spPr>
          <a:xfrm rot="5400000">
            <a:off x="4636395" y="1416676"/>
            <a:ext cx="2777008" cy="2060621"/>
          </a:xfrm>
          <a:prstGeom prst="rect">
            <a:avLst/>
          </a:prstGeom>
        </p:spPr>
      </p:pic>
      <p:pic>
        <p:nvPicPr>
          <p:cNvPr id="7" name="Picture 6">
            <a:extLst>
              <a:ext uri="{FF2B5EF4-FFF2-40B4-BE49-F238E27FC236}">
                <a16:creationId xmlns:a16="http://schemas.microsoft.com/office/drawing/2014/main" id="{04F9B11E-1114-FD20-7908-286E8A5C7F69}"/>
              </a:ext>
            </a:extLst>
          </p:cNvPr>
          <p:cNvPicPr>
            <a:picLocks noChangeAspect="1"/>
          </p:cNvPicPr>
          <p:nvPr/>
        </p:nvPicPr>
        <p:blipFill>
          <a:blip r:embed="rId5"/>
          <a:stretch>
            <a:fillRect/>
          </a:stretch>
        </p:blipFill>
        <p:spPr>
          <a:xfrm>
            <a:off x="7054603" y="1060360"/>
            <a:ext cx="2085975" cy="2781300"/>
          </a:xfrm>
          <a:prstGeom prst="rect">
            <a:avLst/>
          </a:prstGeom>
        </p:spPr>
      </p:pic>
      <p:sp>
        <p:nvSpPr>
          <p:cNvPr id="10" name="TextBox 9">
            <a:extLst>
              <a:ext uri="{FF2B5EF4-FFF2-40B4-BE49-F238E27FC236}">
                <a16:creationId xmlns:a16="http://schemas.microsoft.com/office/drawing/2014/main" id="{32BC5F60-A257-3CCF-92BC-4FEAF66C2456}"/>
              </a:ext>
            </a:extLst>
          </p:cNvPr>
          <p:cNvSpPr txBox="1"/>
          <p:nvPr/>
        </p:nvSpPr>
        <p:spPr>
          <a:xfrm>
            <a:off x="444034" y="1384424"/>
            <a:ext cx="4218647" cy="25482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lnSpc>
                <a:spcPts val="1050"/>
              </a:lnSpc>
            </a:pPr>
            <a:r>
              <a:rPr lang="fr-FR" sz="1200" baseline="0">
                <a:latin typeface="Century Gothic"/>
                <a:ea typeface="Arial"/>
                <a:cs typeface="Arial"/>
              </a:rPr>
              <a:t>Mettre en place :</a:t>
            </a:r>
            <a:r>
              <a:rPr lang="en-US" sz="1200">
                <a:latin typeface="Century Gothic"/>
                <a:ea typeface="Arial"/>
                <a:cs typeface="Arial"/>
              </a:rPr>
              <a:t>​</a:t>
            </a:r>
          </a:p>
          <a:p>
            <a:pPr>
              <a:lnSpc>
                <a:spcPts val="1050"/>
              </a:lnSpc>
            </a:pPr>
            <a:endParaRPr lang="en-US" sz="1200">
              <a:latin typeface="Century Gothic"/>
              <a:ea typeface="Arial"/>
              <a:cs typeface="Arial"/>
            </a:endParaRPr>
          </a:p>
          <a:p>
            <a:pPr marL="228600" indent="-228600">
              <a:lnSpc>
                <a:spcPts val="1050"/>
              </a:lnSpc>
              <a:buFont typeface="Century Gothic,Sans-Serif"/>
              <a:buChar char="/"/>
            </a:pPr>
            <a:r>
              <a:rPr lang="fr-FR" sz="1200" baseline="0">
                <a:latin typeface="Century Gothic"/>
                <a:ea typeface="Arial"/>
                <a:cs typeface="Arial"/>
              </a:rPr>
              <a:t>Une </a:t>
            </a:r>
            <a:r>
              <a:rPr lang="fr-FR" sz="1200" b="1" baseline="0">
                <a:latin typeface="Century Gothic"/>
                <a:ea typeface="Arial"/>
                <a:cs typeface="Arial"/>
              </a:rPr>
              <a:t>collecte des piles</a:t>
            </a:r>
            <a:r>
              <a:rPr lang="fr-FR" sz="1200" b="1">
                <a:latin typeface="Century Gothic"/>
                <a:ea typeface="Arial"/>
                <a:cs typeface="Arial"/>
              </a:rPr>
              <a:t> </a:t>
            </a:r>
            <a:r>
              <a:rPr lang="fr-FR" sz="1200">
                <a:latin typeface="Century Gothic"/>
                <a:ea typeface="Arial"/>
                <a:cs typeface="Arial"/>
              </a:rPr>
              <a:t>à rapporter dans un point de collecte</a:t>
            </a:r>
            <a:r>
              <a:rPr lang="fr-FR" sz="1200">
                <a:latin typeface="Century Gothic"/>
                <a:cs typeface="Arial"/>
              </a:rPr>
              <a:t> </a:t>
            </a:r>
            <a:r>
              <a:rPr lang="fr-FR" sz="1200" err="1">
                <a:latin typeface="Century Gothic"/>
                <a:cs typeface="Arial"/>
                <a:hlinkClick r:id="rId6">
                  <a:extLst>
                    <a:ext uri="{A12FA001-AC4F-418D-AE19-62706E023703}">
                      <ahyp:hlinkClr xmlns:ahyp="http://schemas.microsoft.com/office/drawing/2018/hyperlinkcolor" val="tx"/>
                    </a:ext>
                  </a:extLst>
                </a:hlinkClick>
              </a:rPr>
              <a:t>Ecosystem</a:t>
            </a:r>
            <a:endParaRPr lang="fr-FR" sz="1200">
              <a:latin typeface="Century Gothic"/>
              <a:cs typeface="Arial"/>
            </a:endParaRPr>
          </a:p>
          <a:p>
            <a:pPr marL="342900" indent="-342900">
              <a:lnSpc>
                <a:spcPts val="1050"/>
              </a:lnSpc>
              <a:buFont typeface="Arial,Sans-Serif"/>
              <a:buChar char="•"/>
            </a:pPr>
            <a:endParaRPr lang="fr-FR" sz="1200">
              <a:latin typeface="Century Gothic"/>
              <a:ea typeface="Arial"/>
              <a:cs typeface="Arial"/>
            </a:endParaRPr>
          </a:p>
          <a:p>
            <a:pPr marL="228600" indent="-228600">
              <a:lnSpc>
                <a:spcPts val="1050"/>
              </a:lnSpc>
              <a:buFont typeface="Century Gothic,Sans-Serif"/>
              <a:buChar char="/"/>
            </a:pPr>
            <a:r>
              <a:rPr lang="fr-FR" sz="1200">
                <a:latin typeface="Century Gothic"/>
                <a:ea typeface="Arial"/>
                <a:cs typeface="Arial"/>
              </a:rPr>
              <a:t>Une</a:t>
            </a:r>
            <a:r>
              <a:rPr lang="fr-FR" sz="1200" baseline="0">
                <a:latin typeface="Century Gothic"/>
                <a:ea typeface="Arial"/>
                <a:cs typeface="Arial"/>
              </a:rPr>
              <a:t> </a:t>
            </a:r>
            <a:r>
              <a:rPr lang="fr-FR" sz="1200" b="1" baseline="0">
                <a:latin typeface="Century Gothic"/>
                <a:ea typeface="Arial"/>
                <a:cs typeface="Arial"/>
              </a:rPr>
              <a:t>collecte des petits appareils</a:t>
            </a:r>
            <a:endParaRPr lang="fr-FR" sz="1200" b="1">
              <a:latin typeface="Century Gothic"/>
              <a:ea typeface="Arial"/>
              <a:cs typeface="Arial"/>
            </a:endParaRPr>
          </a:p>
          <a:p>
            <a:pPr>
              <a:lnSpc>
                <a:spcPts val="1050"/>
              </a:lnSpc>
            </a:pPr>
            <a:r>
              <a:rPr lang="fr-FR" sz="1200">
                <a:latin typeface="Century Gothic"/>
                <a:ea typeface="Arial"/>
                <a:cs typeface="Arial"/>
              </a:rPr>
              <a:t>      </a:t>
            </a:r>
            <a:r>
              <a:rPr lang="fr-FR" sz="1200" b="1" baseline="0">
                <a:latin typeface="Century Gothic"/>
                <a:ea typeface="Arial"/>
                <a:cs typeface="Arial"/>
              </a:rPr>
              <a:t>électriques ou électroniques</a:t>
            </a:r>
            <a:r>
              <a:rPr lang="en-US" sz="1200" b="1">
                <a:latin typeface="Century Gothic"/>
                <a:ea typeface="Arial"/>
                <a:cs typeface="Arial"/>
              </a:rPr>
              <a:t>​ (D3E) </a:t>
            </a:r>
            <a:r>
              <a:rPr lang="en-US" sz="1200" err="1">
                <a:latin typeface="Century Gothic"/>
                <a:ea typeface="Arial"/>
                <a:cs typeface="Arial"/>
              </a:rPr>
              <a:t>en</a:t>
            </a:r>
            <a:r>
              <a:rPr lang="en-US" sz="1200">
                <a:latin typeface="Century Gothic"/>
                <a:ea typeface="Arial"/>
                <a:cs typeface="Arial"/>
              </a:rPr>
              <a:t> borne Ecologic</a:t>
            </a:r>
          </a:p>
          <a:p>
            <a:pPr>
              <a:lnSpc>
                <a:spcPts val="1050"/>
              </a:lnSpc>
            </a:pPr>
            <a:r>
              <a:rPr lang="fr-FR" sz="1200" baseline="0">
                <a:latin typeface="Century Gothic"/>
                <a:ea typeface="Arial"/>
                <a:cs typeface="Arial"/>
              </a:rPr>
              <a:t>Récupération par le collecteur </a:t>
            </a:r>
            <a:r>
              <a:rPr lang="fr-FR" sz="1200">
                <a:latin typeface="Century Gothic"/>
                <a:ea typeface="Arial"/>
                <a:cs typeface="Arial"/>
              </a:rPr>
              <a:t>gratuitement une fois par année civile, au</a:t>
            </a:r>
            <a:r>
              <a:rPr lang="fr-FR" sz="1200" baseline="0">
                <a:latin typeface="Century Gothic"/>
                <a:ea typeface="Arial"/>
                <a:cs typeface="Arial"/>
              </a:rPr>
              <a:t> rez-de-chaussée.</a:t>
            </a:r>
            <a:endParaRPr lang="en-US" sz="1200">
              <a:latin typeface="Century Gothic"/>
              <a:ea typeface="Arial"/>
              <a:cs typeface="Arial"/>
            </a:endParaRPr>
          </a:p>
          <a:p>
            <a:pPr marL="342900" indent="-342900">
              <a:lnSpc>
                <a:spcPts val="1050"/>
              </a:lnSpc>
              <a:buFont typeface="Arial,Sans-Serif"/>
              <a:buChar char="•"/>
            </a:pPr>
            <a:endParaRPr lang="fr-FR" sz="1200">
              <a:latin typeface="Century Gothic"/>
              <a:ea typeface="Arial"/>
              <a:cs typeface="Arial"/>
            </a:endParaRPr>
          </a:p>
          <a:p>
            <a:pPr marL="228600" indent="-228600">
              <a:lnSpc>
                <a:spcPts val="1050"/>
              </a:lnSpc>
              <a:buFont typeface="Century Gothic,Sans-Serif"/>
              <a:buChar char="/"/>
            </a:pPr>
            <a:r>
              <a:rPr lang="fr-FR" sz="1200">
                <a:latin typeface="Century Gothic"/>
                <a:ea typeface="Arial"/>
                <a:cs typeface="Arial"/>
              </a:rPr>
              <a:t> </a:t>
            </a:r>
            <a:r>
              <a:rPr lang="fr-FR" sz="1200" b="1">
                <a:latin typeface="Century Gothic"/>
                <a:ea typeface="Arial"/>
                <a:cs typeface="Arial"/>
              </a:rPr>
              <a:t>Une collecte des stylos</a:t>
            </a:r>
            <a:r>
              <a:rPr lang="fr-FR" sz="1200">
                <a:latin typeface="Century Gothic"/>
                <a:ea typeface="Arial"/>
                <a:cs typeface="Arial"/>
              </a:rPr>
              <a:t>, </a:t>
            </a:r>
            <a:r>
              <a:rPr lang="fr-FR" sz="1200" b="1">
                <a:latin typeface="Century Gothic"/>
                <a:ea typeface="Arial"/>
                <a:cs typeface="Arial"/>
              </a:rPr>
              <a:t>feutres</a:t>
            </a:r>
            <a:r>
              <a:rPr lang="fr-FR" sz="1200">
                <a:latin typeface="Century Gothic"/>
                <a:ea typeface="Arial"/>
                <a:cs typeface="Arial"/>
              </a:rPr>
              <a:t>, correcteurs usagés </a:t>
            </a:r>
            <a:r>
              <a:rPr lang="fr-FR" sz="1200" baseline="0">
                <a:latin typeface="Century Gothic"/>
                <a:ea typeface="Arial"/>
                <a:cs typeface="Arial"/>
              </a:rPr>
              <a:t> par </a:t>
            </a:r>
            <a:r>
              <a:rPr lang="fr-FR" sz="1200">
                <a:latin typeface="Century Gothic"/>
                <a:ea typeface="Arial"/>
                <a:cs typeface="Arial"/>
              </a:rPr>
              <a:t>  </a:t>
            </a:r>
            <a:r>
              <a:rPr lang="fr-FR" sz="1200" baseline="0">
                <a:latin typeface="Century Gothic"/>
                <a:ea typeface="Arial"/>
                <a:cs typeface="Arial"/>
              </a:rPr>
              <a:t>le biais de </a:t>
            </a:r>
            <a:r>
              <a:rPr lang="fr-FR" sz="1200" baseline="0">
                <a:latin typeface="Century Gothic"/>
                <a:ea typeface="Arial"/>
                <a:cs typeface="Arial"/>
                <a:hlinkClick r:id="rId7">
                  <a:extLst>
                    <a:ext uri="{A12FA001-AC4F-418D-AE19-62706E023703}">
                      <ahyp:hlinkClr xmlns:ahyp="http://schemas.microsoft.com/office/drawing/2018/hyperlinkcolor" val="tx"/>
                    </a:ext>
                  </a:extLst>
                </a:hlinkClick>
              </a:rPr>
              <a:t>Terra Cycle</a:t>
            </a:r>
            <a:r>
              <a:rPr lang="fr-FR" sz="1200">
                <a:latin typeface="Century Gothic"/>
                <a:ea typeface="Arial"/>
                <a:cs typeface="Arial"/>
              </a:rPr>
              <a:t>, à déposer dans un point de dépôt officiel</a:t>
            </a:r>
            <a:endParaRPr lang="en-US" sz="1200">
              <a:cs typeface="Arial"/>
            </a:endParaRPr>
          </a:p>
          <a:p>
            <a:pPr marL="342900" lvl="0" indent="-342900" rtl="0">
              <a:lnSpc>
                <a:spcPts val="1050"/>
              </a:lnSpc>
              <a:buFont typeface="Arial,Sans-Serif"/>
              <a:buChar char="•"/>
            </a:pPr>
            <a:endParaRPr lang="fr-FR" sz="1200">
              <a:latin typeface="Century Gothic"/>
              <a:ea typeface="Arial"/>
              <a:cs typeface="Arial"/>
            </a:endParaRPr>
          </a:p>
          <a:p>
            <a:pPr marL="228600" lvl="0" indent="-228600" rtl="0">
              <a:lnSpc>
                <a:spcPts val="1050"/>
              </a:lnSpc>
              <a:buFont typeface="Century Gothic,Sans-Serif"/>
              <a:buChar char="/"/>
            </a:pPr>
            <a:r>
              <a:rPr lang="fr-FR" sz="1200" b="1" baseline="0">
                <a:latin typeface="Century Gothic"/>
                <a:ea typeface="Arial"/>
                <a:cs typeface="Arial"/>
              </a:rPr>
              <a:t>Un cendrier </a:t>
            </a:r>
            <a:r>
              <a:rPr lang="fr-FR" sz="1200" baseline="0">
                <a:latin typeface="Century Gothic"/>
                <a:ea typeface="Arial"/>
                <a:cs typeface="Arial"/>
              </a:rPr>
              <a:t>(pot rempli de sable) à l’extérieur du bureau, c'est simple et efficace !</a:t>
            </a:r>
            <a:r>
              <a:rPr lang="en-US" sz="1200">
                <a:latin typeface="Century Gothic"/>
                <a:ea typeface="Arial"/>
                <a:cs typeface="Arial"/>
              </a:rPr>
              <a:t>​</a:t>
            </a:r>
          </a:p>
        </p:txBody>
      </p:sp>
      <p:sp>
        <p:nvSpPr>
          <p:cNvPr id="5" name="ZoneTexte 10">
            <a:extLst>
              <a:ext uri="{FF2B5EF4-FFF2-40B4-BE49-F238E27FC236}">
                <a16:creationId xmlns:a16="http://schemas.microsoft.com/office/drawing/2014/main" id="{51454D2C-FF68-A55C-5775-D451E4D65ECB}"/>
              </a:ext>
            </a:extLst>
          </p:cNvPr>
          <p:cNvSpPr txBox="1"/>
          <p:nvPr/>
        </p:nvSpPr>
        <p:spPr>
          <a:xfrm>
            <a:off x="3543337" y="4272317"/>
            <a:ext cx="2247785" cy="276999"/>
          </a:xfrm>
          <a:prstGeom prst="rect">
            <a:avLst/>
          </a:prstGeom>
          <a:noFill/>
          <a:ln>
            <a:solidFill>
              <a:srgbClr val="3DA436"/>
            </a:solidFill>
          </a:ln>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buClr>
                <a:srgbClr val="B4CC1C"/>
              </a:buClr>
            </a:pPr>
            <a:r>
              <a:rPr lang="fr-FR" sz="1200">
                <a:solidFill>
                  <a:srgbClr val="000000"/>
                </a:solidFill>
              </a:rPr>
              <a:t>Dossier ressources - Affiches </a:t>
            </a:r>
            <a:endParaRPr lang="en-US"/>
          </a:p>
        </p:txBody>
      </p:sp>
    </p:spTree>
    <p:extLst>
      <p:ext uri="{BB962C8B-B14F-4D97-AF65-F5344CB8AC3E}">
        <p14:creationId xmlns:p14="http://schemas.microsoft.com/office/powerpoint/2010/main" val="3477849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5C287-584C-34C0-2B53-AB13504BB02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BDB288-384E-3105-27E2-722E74192665}"/>
              </a:ext>
            </a:extLst>
          </p:cNvPr>
          <p:cNvSpPr>
            <a:spLocks noGrp="1"/>
          </p:cNvSpPr>
          <p:nvPr>
            <p:ph type="body" idx="1"/>
          </p:nvPr>
        </p:nvSpPr>
        <p:spPr/>
        <p:txBody>
          <a:bodyPr/>
          <a:lstStyle/>
          <a:p>
            <a:endParaRPr lang="en-US"/>
          </a:p>
        </p:txBody>
      </p:sp>
      <p:sp>
        <p:nvSpPr>
          <p:cNvPr id="6" name="Content Placeholder 5">
            <a:extLst>
              <a:ext uri="{FF2B5EF4-FFF2-40B4-BE49-F238E27FC236}">
                <a16:creationId xmlns:a16="http://schemas.microsoft.com/office/drawing/2014/main" id="{CBDD12AE-F472-BDD3-A836-6CA2E05BE791}"/>
              </a:ext>
            </a:extLst>
          </p:cNvPr>
          <p:cNvSpPr>
            <a:spLocks noGrp="1"/>
          </p:cNvSpPr>
          <p:nvPr>
            <p:ph sz="quarter" idx="4"/>
          </p:nvPr>
        </p:nvSpPr>
        <p:spPr>
          <a:xfrm>
            <a:off x="7019791" y="2103962"/>
            <a:ext cx="2013805" cy="1604566"/>
          </a:xfrm>
        </p:spPr>
        <p:txBody>
          <a:bodyPr vert="horz" lIns="91440" tIns="45720" rIns="91440" bIns="45720" rtlCol="0" anchor="t">
            <a:normAutofit/>
          </a:bodyPr>
          <a:lstStyle/>
          <a:p>
            <a:pPr marL="0" indent="0">
              <a:buNone/>
            </a:pPr>
            <a:r>
              <a:rPr lang="en-US" sz="1600"/>
              <a:t>Poster disponible, à demander à</a:t>
            </a:r>
            <a:endParaRPr lang="en-US" sz="1400" u="sng"/>
          </a:p>
          <a:p>
            <a:pPr marL="0" indent="0">
              <a:buNone/>
            </a:pPr>
            <a:r>
              <a:rPr lang="en-US" sz="1400" u="sng"/>
              <a:t>ghislaine.letourneur@ampmetropole.fr</a:t>
            </a:r>
          </a:p>
        </p:txBody>
      </p:sp>
      <p:pic>
        <p:nvPicPr>
          <p:cNvPr id="7" name="Content Placeholder 6">
            <a:extLst>
              <a:ext uri="{FF2B5EF4-FFF2-40B4-BE49-F238E27FC236}">
                <a16:creationId xmlns:a16="http://schemas.microsoft.com/office/drawing/2014/main" id="{12F0CD2B-8308-F0A4-8071-917E44C9D795}"/>
              </a:ext>
            </a:extLst>
          </p:cNvPr>
          <p:cNvPicPr>
            <a:picLocks noGrp="1" noChangeAspect="1"/>
          </p:cNvPicPr>
          <p:nvPr>
            <p:ph sz="half" idx="2"/>
          </p:nvPr>
        </p:nvPicPr>
        <p:blipFill>
          <a:blip r:embed="rId2"/>
          <a:stretch>
            <a:fillRect/>
          </a:stretch>
        </p:blipFill>
        <p:spPr>
          <a:xfrm>
            <a:off x="3891" y="3320"/>
            <a:ext cx="7011826" cy="5146032"/>
          </a:xfrm>
          <a:prstGeom prst="rect">
            <a:avLst/>
          </a:prstGeom>
        </p:spPr>
      </p:pic>
      <p:pic>
        <p:nvPicPr>
          <p:cNvPr id="9" name="Image 6">
            <a:extLst>
              <a:ext uri="{FF2B5EF4-FFF2-40B4-BE49-F238E27FC236}">
                <a16:creationId xmlns:a16="http://schemas.microsoft.com/office/drawing/2014/main" id="{935DF8F9-7B6A-6A1D-F183-BBF0BCD7AF8B}"/>
              </a:ext>
            </a:extLst>
          </p:cNvPr>
          <p:cNvPicPr>
            <a:picLocks noChangeAspect="1"/>
          </p:cNvPicPr>
          <p:nvPr/>
        </p:nvPicPr>
        <p:blipFill>
          <a:blip r:embed="rId3"/>
          <a:stretch>
            <a:fillRect/>
          </a:stretch>
        </p:blipFill>
        <p:spPr>
          <a:xfrm>
            <a:off x="8356702" y="4415051"/>
            <a:ext cx="680720" cy="680720"/>
          </a:xfrm>
          <a:prstGeom prst="rect">
            <a:avLst/>
          </a:prstGeom>
        </p:spPr>
      </p:pic>
    </p:spTree>
    <p:extLst>
      <p:ext uri="{BB962C8B-B14F-4D97-AF65-F5344CB8AC3E}">
        <p14:creationId xmlns:p14="http://schemas.microsoft.com/office/powerpoint/2010/main" val="38319917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082A5A-546A-5CD5-A6FF-6706A881BD41}"/>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B6C9FDF-C8DA-1F43-D6A8-8783B5A82524}"/>
              </a:ext>
            </a:extLst>
          </p:cNvPr>
          <p:cNvSpPr>
            <a:spLocks noGrp="1"/>
          </p:cNvSpPr>
          <p:nvPr>
            <p:ph type="ctrTitle"/>
          </p:nvPr>
        </p:nvSpPr>
        <p:spPr>
          <a:xfrm>
            <a:off x="447674" y="585480"/>
            <a:ext cx="3562350" cy="555551"/>
          </a:xfrm>
        </p:spPr>
        <p:txBody>
          <a:bodyPr/>
          <a:lstStyle/>
          <a:p>
            <a:r>
              <a:rPr lang="en-US">
                <a:solidFill>
                  <a:schemeClr val="tx1"/>
                </a:solidFill>
              </a:rPr>
              <a:t>ORGANISER</a:t>
            </a:r>
          </a:p>
        </p:txBody>
      </p:sp>
      <p:sp>
        <p:nvSpPr>
          <p:cNvPr id="10" name="TextBox 9">
            <a:extLst>
              <a:ext uri="{FF2B5EF4-FFF2-40B4-BE49-F238E27FC236}">
                <a16:creationId xmlns:a16="http://schemas.microsoft.com/office/drawing/2014/main" id="{E8DB3581-6131-FA5B-D82C-9DF5C3A9A7F1}"/>
              </a:ext>
            </a:extLst>
          </p:cNvPr>
          <p:cNvSpPr txBox="1"/>
          <p:nvPr/>
        </p:nvSpPr>
        <p:spPr>
          <a:xfrm>
            <a:off x="447674" y="1404631"/>
            <a:ext cx="3834876" cy="1568813"/>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defTabSz="685800">
              <a:lnSpc>
                <a:spcPct val="90000"/>
              </a:lnSpc>
              <a:spcBef>
                <a:spcPts val="750"/>
              </a:spcBef>
            </a:pPr>
            <a:r>
              <a:rPr lang="en-US" b="1">
                <a:solidFill>
                  <a:srgbClr val="3DA436"/>
                </a:solidFill>
              </a:rPr>
              <a:t>UNE VISITE DE SITE DE TRAITEMENT</a:t>
            </a:r>
          </a:p>
          <a:p>
            <a:pPr defTabSz="685800">
              <a:lnSpc>
                <a:spcPct val="90000"/>
              </a:lnSpc>
              <a:spcBef>
                <a:spcPts val="750"/>
              </a:spcBef>
            </a:pPr>
            <a:r>
              <a:rPr lang="en-US" b="1">
                <a:solidFill>
                  <a:srgbClr val="3DA436"/>
                </a:solidFill>
              </a:rPr>
              <a:t>UN ATELIER D'ANIMATION</a:t>
            </a:r>
          </a:p>
          <a:p>
            <a:pPr defTabSz="685800">
              <a:lnSpc>
                <a:spcPct val="90000"/>
              </a:lnSpc>
              <a:spcBef>
                <a:spcPts val="750"/>
              </a:spcBef>
            </a:pPr>
            <a:r>
              <a:rPr lang="en-US" b="1">
                <a:solidFill>
                  <a:srgbClr val="3DA436"/>
                </a:solidFill>
              </a:rPr>
              <a:t>UN GROUPE DE TRAVAIL</a:t>
            </a:r>
          </a:p>
          <a:p>
            <a:pPr defTabSz="914400">
              <a:lnSpc>
                <a:spcPct val="90000"/>
              </a:lnSpc>
              <a:spcBef>
                <a:spcPts val="750"/>
              </a:spcBef>
            </a:pPr>
            <a:r>
              <a:rPr lang="en-US" b="1">
                <a:solidFill>
                  <a:srgbClr val="3DA436"/>
                </a:solidFill>
              </a:rPr>
              <a:t>LES ETAPES CLES</a:t>
            </a:r>
          </a:p>
          <a:p>
            <a:pPr indent="-228600" defTabSz="914400">
              <a:lnSpc>
                <a:spcPct val="90000"/>
              </a:lnSpc>
              <a:buFont typeface="Arial" panose="020B0604020202020204" pitchFamily="34" charset="0"/>
              <a:buChar char="•"/>
            </a:pPr>
            <a:endParaRPr lang="en-US" sz="1500"/>
          </a:p>
        </p:txBody>
      </p:sp>
      <p:pic>
        <p:nvPicPr>
          <p:cNvPr id="8" name="Image 7">
            <a:extLst>
              <a:ext uri="{FF2B5EF4-FFF2-40B4-BE49-F238E27FC236}">
                <a16:creationId xmlns:a16="http://schemas.microsoft.com/office/drawing/2014/main" id="{5F545E96-E4E4-E511-B37A-1EF29F75DBE0}"/>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AB143024-FB66-F92D-B302-CD1813A82F42}"/>
              </a:ext>
            </a:extLst>
          </p:cNvPr>
          <p:cNvPicPr>
            <a:picLocks noChangeAspect="1"/>
          </p:cNvPicPr>
          <p:nvPr/>
        </p:nvPicPr>
        <p:blipFill>
          <a:blip r:embed="rId4"/>
          <a:stretch>
            <a:fillRect/>
          </a:stretch>
        </p:blipFill>
        <p:spPr>
          <a:xfrm>
            <a:off x="8356702" y="4415051"/>
            <a:ext cx="680720" cy="680720"/>
          </a:xfrm>
          <a:prstGeom prst="rect">
            <a:avLst/>
          </a:prstGeom>
        </p:spPr>
      </p:pic>
      <p:pic>
        <p:nvPicPr>
          <p:cNvPr id="13" name="Imag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1655" y="644686"/>
            <a:ext cx="3294383" cy="3688865"/>
          </a:xfrm>
          <a:prstGeom prst="rect">
            <a:avLst/>
          </a:prstGeom>
        </p:spPr>
      </p:pic>
      <p:sp>
        <p:nvSpPr>
          <p:cNvPr id="3" name="Rectangle 2">
            <a:extLst>
              <a:ext uri="{FF2B5EF4-FFF2-40B4-BE49-F238E27FC236}">
                <a16:creationId xmlns:a16="http://schemas.microsoft.com/office/drawing/2014/main" id="{8D2FD3C1-BD67-3DB6-C77D-EFC00AEC1234}"/>
              </a:ext>
            </a:extLst>
          </p:cNvPr>
          <p:cNvSpPr/>
          <p:nvPr/>
        </p:nvSpPr>
        <p:spPr>
          <a:xfrm>
            <a:off x="548308" y="2892213"/>
            <a:ext cx="1685323" cy="72717"/>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70000"/>
              </a:lnSpc>
            </a:pPr>
            <a:endParaRPr lang="fr-FR">
              <a:solidFill>
                <a:schemeClr val="bg1"/>
              </a:solidFill>
            </a:endParaRPr>
          </a:p>
        </p:txBody>
      </p:sp>
    </p:spTree>
    <p:extLst>
      <p:ext uri="{BB962C8B-B14F-4D97-AF65-F5344CB8AC3E}">
        <p14:creationId xmlns:p14="http://schemas.microsoft.com/office/powerpoint/2010/main" val="2166595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DA436"/>
        </a:solidFill>
        <a:effectLst/>
      </p:bgPr>
    </p:bg>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CF92184-F3C3-7C4A-8FC3-B6CC501E6CBC}"/>
              </a:ext>
            </a:extLst>
          </p:cNvPr>
          <p:cNvPicPr>
            <a:picLocks noChangeAspect="1"/>
          </p:cNvPicPr>
          <p:nvPr/>
        </p:nvPicPr>
        <p:blipFill>
          <a:blip r:embed="rId3"/>
          <a:stretch>
            <a:fillRect/>
          </a:stretch>
        </p:blipFill>
        <p:spPr>
          <a:xfrm>
            <a:off x="447674" y="4469551"/>
            <a:ext cx="852157" cy="433213"/>
          </a:xfrm>
          <a:prstGeom prst="rect">
            <a:avLst/>
          </a:prstGeom>
        </p:spPr>
      </p:pic>
      <p:sp>
        <p:nvSpPr>
          <p:cNvPr id="5" name="Titre 4">
            <a:extLst>
              <a:ext uri="{FF2B5EF4-FFF2-40B4-BE49-F238E27FC236}">
                <a16:creationId xmlns:a16="http://schemas.microsoft.com/office/drawing/2014/main" id="{10C50A91-5F3A-43FC-B829-21FAECDAEFA4}"/>
              </a:ext>
            </a:extLst>
          </p:cNvPr>
          <p:cNvSpPr>
            <a:spLocks noGrp="1"/>
          </p:cNvSpPr>
          <p:nvPr>
            <p:ph type="ctrTitle"/>
          </p:nvPr>
        </p:nvSpPr>
        <p:spPr>
          <a:xfrm>
            <a:off x="447674" y="1500532"/>
            <a:ext cx="3879959" cy="543132"/>
          </a:xfrm>
        </p:spPr>
        <p:txBody>
          <a:bodyPr/>
          <a:lstStyle/>
          <a:p>
            <a:r>
              <a:rPr lang="fr-FR">
                <a:latin typeface="century gothic"/>
              </a:rPr>
              <a:t>introduction</a:t>
            </a:r>
            <a:endParaRPr lang="fr-FR"/>
          </a:p>
        </p:txBody>
      </p:sp>
      <p:pic>
        <p:nvPicPr>
          <p:cNvPr id="6" name="Image 5">
            <a:extLst>
              <a:ext uri="{FF2B5EF4-FFF2-40B4-BE49-F238E27FC236}">
                <a16:creationId xmlns:a16="http://schemas.microsoft.com/office/drawing/2014/main" id="{C60E8ED4-FFA7-48E5-86FE-56CC23A7EADE}"/>
              </a:ext>
            </a:extLst>
          </p:cNvPr>
          <p:cNvPicPr>
            <a:picLocks noChangeAspect="1"/>
          </p:cNvPicPr>
          <p:nvPr/>
        </p:nvPicPr>
        <p:blipFill>
          <a:blip r:embed="rId4"/>
          <a:stretch>
            <a:fillRect/>
          </a:stretch>
        </p:blipFill>
        <p:spPr>
          <a:xfrm>
            <a:off x="8511545" y="4621081"/>
            <a:ext cx="391452" cy="391452"/>
          </a:xfrm>
          <a:prstGeom prst="rect">
            <a:avLst/>
          </a:prstGeom>
        </p:spPr>
      </p:pic>
      <p:sp>
        <p:nvSpPr>
          <p:cNvPr id="3" name="Sous-titre 3">
            <a:extLst>
              <a:ext uri="{FF2B5EF4-FFF2-40B4-BE49-F238E27FC236}">
                <a16:creationId xmlns:a16="http://schemas.microsoft.com/office/drawing/2014/main" id="{DBF2E16A-D7B1-3947-A7B0-BDE92C9C0681}"/>
              </a:ext>
            </a:extLst>
          </p:cNvPr>
          <p:cNvSpPr>
            <a:spLocks noGrp="1"/>
          </p:cNvSpPr>
          <p:nvPr/>
        </p:nvSpPr>
        <p:spPr>
          <a:xfrm>
            <a:off x="449879" y="2427429"/>
            <a:ext cx="4373880" cy="142526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fr-FR"/>
              <a:t>Le contexte</a:t>
            </a:r>
          </a:p>
        </p:txBody>
      </p:sp>
      <p:sp>
        <p:nvSpPr>
          <p:cNvPr id="7" name="ZoneTexte 1">
            <a:extLst>
              <a:ext uri="{FF2B5EF4-FFF2-40B4-BE49-F238E27FC236}">
                <a16:creationId xmlns:a16="http://schemas.microsoft.com/office/drawing/2014/main" id="{FC04CAF8-431A-3AB8-CDB6-005FFC8DD074}"/>
              </a:ext>
            </a:extLst>
          </p:cNvPr>
          <p:cNvSpPr txBox="1"/>
          <p:nvPr/>
        </p:nvSpPr>
        <p:spPr>
          <a:xfrm>
            <a:off x="449879" y="2868181"/>
            <a:ext cx="3137611" cy="738664"/>
          </a:xfrm>
          <a:prstGeom prst="rect">
            <a:avLst/>
          </a:prstGeom>
          <a:noFill/>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400" b="1" i="1"/>
              <a:t>Les agents des collectivités :</a:t>
            </a:r>
          </a:p>
          <a:p>
            <a:r>
              <a:rPr lang="fr-FR" sz="1400" b="1" i="1"/>
              <a:t>au cœur des institutions et </a:t>
            </a:r>
          </a:p>
          <a:p>
            <a:r>
              <a:rPr lang="fr-FR" sz="1400" b="1" i="1"/>
              <a:t>pionniers du changement</a:t>
            </a:r>
          </a:p>
        </p:txBody>
      </p:sp>
      <p:pic>
        <p:nvPicPr>
          <p:cNvPr id="9" name="Picture 8">
            <a:extLst>
              <a:ext uri="{FF2B5EF4-FFF2-40B4-BE49-F238E27FC236}">
                <a16:creationId xmlns:a16="http://schemas.microsoft.com/office/drawing/2014/main" id="{1B96C7BF-EDF5-66BE-171F-D992F90CF859}"/>
              </a:ext>
            </a:extLst>
          </p:cNvPr>
          <p:cNvPicPr>
            <a:picLocks noChangeAspect="1"/>
          </p:cNvPicPr>
          <p:nvPr/>
        </p:nvPicPr>
        <p:blipFill>
          <a:blip r:embed="rId5"/>
          <a:stretch>
            <a:fillRect/>
          </a:stretch>
        </p:blipFill>
        <p:spPr>
          <a:xfrm>
            <a:off x="4936251" y="624006"/>
            <a:ext cx="3416598" cy="3606845"/>
          </a:xfrm>
          <a:prstGeom prst="rect">
            <a:avLst/>
          </a:prstGeom>
        </p:spPr>
      </p:pic>
    </p:spTree>
    <p:extLst>
      <p:ext uri="{BB962C8B-B14F-4D97-AF65-F5344CB8AC3E}">
        <p14:creationId xmlns:p14="http://schemas.microsoft.com/office/powerpoint/2010/main" val="17604185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30</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94665" y="196986"/>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ORGANISER POUR SENSIBILISER</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492323" y="826376"/>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UNE VISITE DE SITE</a:t>
            </a:r>
            <a:endParaRPr lang="fr-FR" sz="1600" b="0"/>
          </a:p>
          <a:p>
            <a:pPr marL="285750" indent="-285750">
              <a:buFont typeface="Arial" panose="020B0604020202020204" pitchFamily="34" charset="0"/>
              <a:buChar char="•"/>
            </a:pPr>
            <a:endParaRPr lang="fr-FR" sz="1600"/>
          </a:p>
        </p:txBody>
      </p:sp>
      <p:sp>
        <p:nvSpPr>
          <p:cNvPr id="11" name="TextBox 10">
            <a:extLst>
              <a:ext uri="{FF2B5EF4-FFF2-40B4-BE49-F238E27FC236}">
                <a16:creationId xmlns:a16="http://schemas.microsoft.com/office/drawing/2014/main" id="{5217293C-50EB-52A7-E064-B93234149CF0}"/>
              </a:ext>
            </a:extLst>
          </p:cNvPr>
          <p:cNvSpPr txBox="1"/>
          <p:nvPr/>
        </p:nvSpPr>
        <p:spPr>
          <a:xfrm>
            <a:off x="492323" y="1216128"/>
            <a:ext cx="5241179" cy="2852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r>
              <a:rPr lang="fr-FR" sz="1400" b="1" dirty="0"/>
              <a:t>/ Incinérateur, centre de traitement </a:t>
            </a:r>
            <a:r>
              <a:rPr lang="fr-FR" sz="1400" b="1" dirty="0" err="1"/>
              <a:t>multifilières</a:t>
            </a:r>
            <a:r>
              <a:rPr lang="fr-FR" sz="1400" b="1" dirty="0"/>
              <a:t> </a:t>
            </a:r>
            <a:r>
              <a:rPr lang="fr-FR" sz="1400" dirty="0" err="1"/>
              <a:t>Everé</a:t>
            </a:r>
            <a:r>
              <a:rPr lang="fr-FR" sz="1400" dirty="0"/>
              <a:t> </a:t>
            </a:r>
            <a:r>
              <a:rPr lang="en-US" sz="1400" dirty="0"/>
              <a:t>​</a:t>
            </a:r>
            <a:br>
              <a:rPr lang="en-US" sz="1400" dirty="0"/>
            </a:br>
            <a:r>
              <a:rPr lang="fr-FR" sz="1400" dirty="0"/>
              <a:t>à Fos/ Mer - Durée </a:t>
            </a:r>
            <a:r>
              <a:rPr lang="en-US" sz="1400" dirty="0"/>
              <a:t>​</a:t>
            </a:r>
            <a:r>
              <a:rPr lang="fr-FR" sz="1400" dirty="0"/>
              <a:t>2 heures, de préférence le matin</a:t>
            </a:r>
          </a:p>
          <a:p>
            <a:pPr fontAlgn="base">
              <a:lnSpc>
                <a:spcPct val="150000"/>
              </a:lnSpc>
            </a:pPr>
            <a:r>
              <a:rPr lang="fr-FR" sz="1400" b="1" dirty="0"/>
              <a:t>/ Centre de tri du Jas de Rhodes </a:t>
            </a:r>
            <a:r>
              <a:rPr lang="fr-FR" sz="1400" dirty="0"/>
              <a:t>de 10h30 à 12h30</a:t>
            </a:r>
          </a:p>
          <a:p>
            <a:pPr>
              <a:lnSpc>
                <a:spcPct val="150000"/>
              </a:lnSpc>
            </a:pPr>
            <a:r>
              <a:rPr lang="en-US" sz="1400" dirty="0"/>
              <a:t>Contact : lalanirina-vero.beray@ampmetropole.fr</a:t>
            </a:r>
            <a:endParaRPr lang="fr-FR" sz="1400" dirty="0"/>
          </a:p>
          <a:p>
            <a:pPr>
              <a:lnSpc>
                <a:spcPct val="150000"/>
              </a:lnSpc>
            </a:pPr>
            <a:endParaRPr lang="fr-FR" sz="1400" dirty="0"/>
          </a:p>
          <a:p>
            <a:r>
              <a:rPr lang="fr-FR" sz="1400" b="1" dirty="0"/>
              <a:t>/ Centre de tri des textiles</a:t>
            </a:r>
            <a:r>
              <a:rPr lang="fr-FR" sz="1400" dirty="0"/>
              <a:t>, Provence TLC à Vitrolles </a:t>
            </a:r>
          </a:p>
          <a:p>
            <a:r>
              <a:rPr lang="fr-FR" sz="1400" dirty="0"/>
              <a:t>De 10h30 à 11h30 ou de 11h30 à 12h30</a:t>
            </a:r>
            <a:r>
              <a:rPr lang="en-US" sz="1400" dirty="0"/>
              <a:t> </a:t>
            </a:r>
            <a:endParaRPr lang="fr-FR" dirty="0"/>
          </a:p>
          <a:p>
            <a:pPr>
              <a:lnSpc>
                <a:spcPct val="150000"/>
              </a:lnSpc>
            </a:pPr>
            <a:r>
              <a:rPr lang="fr-FR" sz="1400" dirty="0"/>
              <a:t>Contact : melanie.lesage@provencetlc.com</a:t>
            </a:r>
          </a:p>
          <a:p>
            <a:pPr>
              <a:lnSpc>
                <a:spcPct val="150000"/>
              </a:lnSpc>
            </a:pPr>
            <a:endParaRPr lang="fr-FR" sz="1400" b="1" dirty="0"/>
          </a:p>
          <a:p>
            <a:pPr>
              <a:lnSpc>
                <a:spcPct val="150000"/>
              </a:lnSpc>
            </a:pPr>
            <a:r>
              <a:rPr lang="fr-FR" sz="1400" b="1" dirty="0"/>
              <a:t>/ Ressourcerie </a:t>
            </a:r>
            <a:r>
              <a:rPr lang="fr-FR" sz="1400" dirty="0"/>
              <a:t>la plus proche</a:t>
            </a:r>
            <a:r>
              <a:rPr lang="en-US" sz="1400" dirty="0"/>
              <a:t>​</a:t>
            </a:r>
            <a:endParaRPr lang="fr-FR" sz="1400" dirty="0"/>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ORGANISER POUR SENSIBILISER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3"/>
          <a:stretch>
            <a:fillRect/>
          </a:stretch>
        </p:blipFill>
        <p:spPr>
          <a:xfrm>
            <a:off x="8356702" y="4415051"/>
            <a:ext cx="680720" cy="680720"/>
          </a:xfrm>
          <a:prstGeom prst="rect">
            <a:avLst/>
          </a:prstGeom>
        </p:spPr>
      </p:pic>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3502" y="1369499"/>
            <a:ext cx="3410498" cy="2557873"/>
          </a:xfrm>
          <a:prstGeom prst="rect">
            <a:avLst/>
          </a:prstGeom>
        </p:spPr>
      </p:pic>
      <p:sp>
        <p:nvSpPr>
          <p:cNvPr id="5" name="ZoneTexte 10">
            <a:extLst>
              <a:ext uri="{FF2B5EF4-FFF2-40B4-BE49-F238E27FC236}">
                <a16:creationId xmlns:a16="http://schemas.microsoft.com/office/drawing/2014/main" id="{97261FCC-D57A-6D86-2ACB-B425B6CB0619}"/>
              </a:ext>
            </a:extLst>
          </p:cNvPr>
          <p:cNvSpPr txBox="1"/>
          <p:nvPr/>
        </p:nvSpPr>
        <p:spPr>
          <a:xfrm>
            <a:off x="6252301" y="3670536"/>
            <a:ext cx="2449713" cy="738664"/>
          </a:xfrm>
          <a:prstGeom prst="rect">
            <a:avLst/>
          </a:prstGeom>
          <a:solidFill>
            <a:srgbClr val="3DA436"/>
          </a:solidFill>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400">
                <a:solidFill>
                  <a:srgbClr val="FFFFFF"/>
                </a:solidFill>
              </a:rPr>
              <a:t>Visites limitées </a:t>
            </a:r>
            <a:br>
              <a:rPr lang="fr-FR" sz="1400"/>
            </a:br>
            <a:r>
              <a:rPr lang="fr-FR" sz="1400">
                <a:solidFill>
                  <a:srgbClr val="FFFFFF"/>
                </a:solidFill>
              </a:rPr>
              <a:t>en fonction du planning de réservation</a:t>
            </a:r>
            <a:endParaRPr lang="fr-FR" sz="1400"/>
          </a:p>
        </p:txBody>
      </p:sp>
    </p:spTree>
    <p:extLst>
      <p:ext uri="{BB962C8B-B14F-4D97-AF65-F5344CB8AC3E}">
        <p14:creationId xmlns:p14="http://schemas.microsoft.com/office/powerpoint/2010/main" val="2081161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31</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94665" y="229831"/>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ORGANISER POUR SENSIBILISER</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492323" y="827856"/>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dirty="0">
                <a:solidFill>
                  <a:srgbClr val="3DA436"/>
                </a:solidFill>
              </a:rPr>
              <a:t>UN ATELIER D'ANIMATION</a:t>
            </a:r>
            <a:endParaRPr lang="fr-FR" sz="1600" b="0" dirty="0"/>
          </a:p>
          <a:p>
            <a:pPr marL="285750" indent="-285750">
              <a:buFont typeface="Arial" panose="020B0604020202020204" pitchFamily="34" charset="0"/>
              <a:buChar char="•"/>
            </a:pPr>
            <a:endParaRPr lang="fr-FR" sz="1600" dirty="0"/>
          </a:p>
        </p:txBody>
      </p:sp>
      <p:sp>
        <p:nvSpPr>
          <p:cNvPr id="11" name="TextBox 10">
            <a:extLst>
              <a:ext uri="{FF2B5EF4-FFF2-40B4-BE49-F238E27FC236}">
                <a16:creationId xmlns:a16="http://schemas.microsoft.com/office/drawing/2014/main" id="{5217293C-50EB-52A7-E064-B93234149CF0}"/>
              </a:ext>
            </a:extLst>
          </p:cNvPr>
          <p:cNvSpPr txBox="1"/>
          <p:nvPr/>
        </p:nvSpPr>
        <p:spPr>
          <a:xfrm>
            <a:off x="447674" y="1180153"/>
            <a:ext cx="4851019" cy="2960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lnSpc>
                <a:spcPct val="150000"/>
              </a:lnSpc>
            </a:pPr>
            <a:r>
              <a:rPr lang="fr-FR" sz="1400" b="1" dirty="0"/>
              <a:t>/ Jeu </a:t>
            </a:r>
            <a:r>
              <a:rPr lang="fr-FR" sz="1400" dirty="0"/>
              <a:t>de cartes, </a:t>
            </a:r>
            <a:r>
              <a:rPr lang="fr-FR" sz="1400" dirty="0" err="1"/>
              <a:t>mémory</a:t>
            </a:r>
            <a:r>
              <a:rPr lang="fr-FR" sz="1400" dirty="0"/>
              <a:t> : zéro déchet au bureau</a:t>
            </a:r>
            <a:r>
              <a:rPr lang="en-US" sz="1400" dirty="0"/>
              <a:t>​</a:t>
            </a:r>
            <a:br>
              <a:rPr lang="en-US" sz="1400" dirty="0"/>
            </a:br>
            <a:r>
              <a:rPr lang="fr-FR" sz="1400" dirty="0"/>
              <a:t>(cartes à imprimer, dans le dossier Ressources)</a:t>
            </a:r>
            <a:r>
              <a:rPr lang="en-US" sz="1400" dirty="0"/>
              <a:t>​</a:t>
            </a:r>
          </a:p>
          <a:p>
            <a:pPr fontAlgn="base">
              <a:lnSpc>
                <a:spcPct val="150000"/>
              </a:lnSpc>
            </a:pPr>
            <a:r>
              <a:rPr lang="fr-FR" sz="1400" b="1" dirty="0"/>
              <a:t>/ Quiz</a:t>
            </a:r>
            <a:r>
              <a:rPr lang="fr-FR" sz="1400" dirty="0"/>
              <a:t> zéro déchet</a:t>
            </a:r>
            <a:r>
              <a:rPr lang="en-US" sz="1400" dirty="0"/>
              <a:t>​ </a:t>
            </a:r>
            <a:r>
              <a:rPr lang="fr-FR" sz="1400" dirty="0"/>
              <a:t>(support à imprimer)</a:t>
            </a:r>
            <a:r>
              <a:rPr lang="en-US" sz="1400" dirty="0"/>
              <a:t>​</a:t>
            </a:r>
          </a:p>
          <a:p>
            <a:pPr fontAlgn="base">
              <a:lnSpc>
                <a:spcPct val="150000"/>
              </a:lnSpc>
            </a:pPr>
            <a:r>
              <a:rPr lang="fr-FR" sz="1400" b="1" dirty="0"/>
              <a:t>/ Atelier</a:t>
            </a:r>
            <a:r>
              <a:rPr lang="fr-FR" sz="1400" dirty="0"/>
              <a:t> de fabrication de </a:t>
            </a:r>
            <a:r>
              <a:rPr lang="fr-FR" sz="1400" dirty="0" err="1"/>
              <a:t>Tawashi</a:t>
            </a:r>
            <a:r>
              <a:rPr lang="en-US" sz="1400" dirty="0"/>
              <a:t>​</a:t>
            </a:r>
            <a:br>
              <a:rPr lang="en-US" sz="1400" dirty="0"/>
            </a:br>
            <a:r>
              <a:rPr lang="fr-FR" sz="1400" dirty="0"/>
              <a:t>Avec des chaussettes ou tee-shirts usagés</a:t>
            </a:r>
            <a:r>
              <a:rPr lang="en-US" sz="1400" dirty="0"/>
              <a:t>​</a:t>
            </a:r>
          </a:p>
          <a:p>
            <a:pPr fontAlgn="base">
              <a:lnSpc>
                <a:spcPct val="150000"/>
              </a:lnSpc>
            </a:pPr>
            <a:r>
              <a:rPr lang="fr-FR" sz="1400" b="1" dirty="0"/>
              <a:t>/ </a:t>
            </a:r>
            <a:r>
              <a:rPr lang="fr-FR" sz="1400" b="1" dirty="0" err="1"/>
              <a:t>Troquerie</a:t>
            </a:r>
            <a:r>
              <a:rPr lang="fr-FR" sz="1400" dirty="0"/>
              <a:t> de vêtements</a:t>
            </a:r>
            <a:r>
              <a:rPr lang="en-US" sz="1400" dirty="0"/>
              <a:t>​ (mode </a:t>
            </a:r>
            <a:r>
              <a:rPr lang="en-US" sz="1400" dirty="0" err="1"/>
              <a:t>d'emploi</a:t>
            </a:r>
            <a:r>
              <a:rPr lang="en-US" sz="1400" dirty="0"/>
              <a:t> dossier </a:t>
            </a:r>
            <a:r>
              <a:rPr lang="en-US" sz="1400" dirty="0" err="1"/>
              <a:t>ressources</a:t>
            </a:r>
            <a:r>
              <a:rPr lang="en-US" sz="1400" dirty="0"/>
              <a:t>)</a:t>
            </a:r>
          </a:p>
          <a:p>
            <a:pPr fontAlgn="base">
              <a:lnSpc>
                <a:spcPct val="150000"/>
              </a:lnSpc>
            </a:pPr>
            <a:r>
              <a:rPr lang="fr-FR" sz="1400" b="1" dirty="0"/>
              <a:t>/ Quiz</a:t>
            </a:r>
            <a:r>
              <a:rPr lang="fr-FR" sz="1400" dirty="0"/>
              <a:t> sur la filière textiles</a:t>
            </a:r>
            <a:r>
              <a:rPr lang="en-US" sz="1400" dirty="0"/>
              <a:t>​</a:t>
            </a:r>
          </a:p>
          <a:p>
            <a:pPr fontAlgn="base">
              <a:lnSpc>
                <a:spcPct val="150000"/>
              </a:lnSpc>
            </a:pPr>
            <a:r>
              <a:rPr lang="fr-FR" sz="1400" b="1" dirty="0"/>
              <a:t>/ </a:t>
            </a:r>
            <a:r>
              <a:rPr lang="fr-FR" sz="1400" b="1" dirty="0" err="1"/>
              <a:t>Troquerie</a:t>
            </a:r>
            <a:r>
              <a:rPr lang="fr-FR" sz="1400" dirty="0"/>
              <a:t> de jouets, livres avant Noël</a:t>
            </a:r>
            <a:r>
              <a:rPr lang="en-US" sz="1400" dirty="0"/>
              <a:t>​</a:t>
            </a:r>
            <a:endParaRPr lang="en-US" sz="1300" dirty="0"/>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ORGANISER POUR SENSIBILISER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3"/>
          <a:stretch>
            <a:fillRect/>
          </a:stretch>
        </p:blipFill>
        <p:spPr>
          <a:xfrm>
            <a:off x="8356702" y="4415051"/>
            <a:ext cx="680720" cy="680720"/>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4915" y="1180153"/>
            <a:ext cx="3699085" cy="2777273"/>
          </a:xfrm>
          <a:prstGeom prst="rect">
            <a:avLst/>
          </a:prstGeom>
        </p:spPr>
      </p:pic>
      <p:sp>
        <p:nvSpPr>
          <p:cNvPr id="6" name="TextBox 5">
            <a:extLst>
              <a:ext uri="{FF2B5EF4-FFF2-40B4-BE49-F238E27FC236}">
                <a16:creationId xmlns:a16="http://schemas.microsoft.com/office/drawing/2014/main" id="{F4A3EC86-4D39-7A88-A277-C3515934B9E8}"/>
              </a:ext>
            </a:extLst>
          </p:cNvPr>
          <p:cNvSpPr txBox="1"/>
          <p:nvPr/>
        </p:nvSpPr>
        <p:spPr>
          <a:xfrm>
            <a:off x="6508701" y="4045330"/>
            <a:ext cx="2743199"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600"/>
              <a:t>Crédit photo/ ©</a:t>
            </a:r>
            <a:r>
              <a:rPr lang="fr-FR" sz="600" err="1"/>
              <a:t>Zero</a:t>
            </a:r>
            <a:r>
              <a:rPr lang="fr-FR" sz="600"/>
              <a:t> Waste Marseille</a:t>
            </a:r>
            <a:endParaRPr lang="en-US" sz="600"/>
          </a:p>
        </p:txBody>
      </p:sp>
      <p:sp>
        <p:nvSpPr>
          <p:cNvPr id="8" name="ZoneTexte 10">
            <a:extLst>
              <a:ext uri="{FF2B5EF4-FFF2-40B4-BE49-F238E27FC236}">
                <a16:creationId xmlns:a16="http://schemas.microsoft.com/office/drawing/2014/main" id="{BBFAC03F-9AD0-E477-8E23-3D41922BEF0D}"/>
              </a:ext>
            </a:extLst>
          </p:cNvPr>
          <p:cNvSpPr txBox="1"/>
          <p:nvPr/>
        </p:nvSpPr>
        <p:spPr>
          <a:xfrm>
            <a:off x="3281399" y="4272317"/>
            <a:ext cx="2843097" cy="276999"/>
          </a:xfrm>
          <a:prstGeom prst="rect">
            <a:avLst/>
          </a:prstGeom>
          <a:noFill/>
          <a:ln>
            <a:solidFill>
              <a:srgbClr val="3DA436"/>
            </a:solidFill>
          </a:ln>
        </p:spPr>
        <p:txBody>
          <a:bodyPr wrap="square" lIns="91440" tIns="45720" rIns="91440" bIns="45720" rtlCol="0" anchor="t">
            <a:spAutoFit/>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buClr>
                <a:srgbClr val="B4CC1C"/>
              </a:buClr>
            </a:pPr>
            <a:r>
              <a:rPr lang="fr-FR" sz="1200">
                <a:solidFill>
                  <a:srgbClr val="000000"/>
                </a:solidFill>
              </a:rPr>
              <a:t>Dossier ressources - Quizz et ateliers</a:t>
            </a:r>
          </a:p>
        </p:txBody>
      </p:sp>
    </p:spTree>
    <p:extLst>
      <p:ext uri="{BB962C8B-B14F-4D97-AF65-F5344CB8AC3E}">
        <p14:creationId xmlns:p14="http://schemas.microsoft.com/office/powerpoint/2010/main" val="484807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32</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88096" y="380917"/>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ORGANISER POUR SENSIBILISER</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492323" y="1057770"/>
            <a:ext cx="4283933"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UN GROUPE DE TRAVAIL - 1</a:t>
            </a:r>
            <a:endParaRPr lang="fr-FR" sz="1600"/>
          </a:p>
        </p:txBody>
      </p:sp>
      <p:sp>
        <p:nvSpPr>
          <p:cNvPr id="11" name="TextBox 10">
            <a:extLst>
              <a:ext uri="{FF2B5EF4-FFF2-40B4-BE49-F238E27FC236}">
                <a16:creationId xmlns:a16="http://schemas.microsoft.com/office/drawing/2014/main" id="{5217293C-50EB-52A7-E064-B93234149CF0}"/>
              </a:ext>
            </a:extLst>
          </p:cNvPr>
          <p:cNvSpPr txBox="1"/>
          <p:nvPr/>
        </p:nvSpPr>
        <p:spPr>
          <a:xfrm>
            <a:off x="502654" y="1397915"/>
            <a:ext cx="4908531"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r>
              <a:rPr lang="fr-FR" sz="1400" b="1"/>
              <a:t>/ </a:t>
            </a:r>
            <a:r>
              <a:rPr lang="fr-FR" sz="1200" b="1"/>
              <a:t>Identifier </a:t>
            </a:r>
            <a:r>
              <a:rPr lang="fr-FR" sz="1200"/>
              <a:t>les agents impliqués</a:t>
            </a:r>
            <a:r>
              <a:rPr lang="en-US" sz="1200"/>
              <a:t>​</a:t>
            </a:r>
          </a:p>
          <a:p>
            <a:pPr fontAlgn="base"/>
            <a:r>
              <a:rPr lang="fr-FR" sz="1200"/>
              <a:t>Avec l’accord de la hiérarchie, leur</a:t>
            </a:r>
            <a:r>
              <a:rPr lang="fr-FR" sz="1200" b="1"/>
              <a:t> </a:t>
            </a:r>
            <a:r>
              <a:rPr lang="fr-FR" sz="1200"/>
              <a:t>proposer</a:t>
            </a:r>
            <a:r>
              <a:rPr lang="fr-FR" sz="1200" b="1"/>
              <a:t> </a:t>
            </a:r>
            <a:r>
              <a:rPr lang="en-US" sz="1200"/>
              <a:t>​</a:t>
            </a:r>
          </a:p>
          <a:p>
            <a:pPr marL="171450" indent="-171450" fontAlgn="base">
              <a:buFont typeface="Arial" panose="020B0604020202020204" pitchFamily="34" charset="0"/>
              <a:buChar char="•"/>
            </a:pPr>
            <a:r>
              <a:rPr lang="fr-FR" sz="1200"/>
              <a:t>De participer à une </a:t>
            </a:r>
            <a:r>
              <a:rPr lang="fr-FR" sz="1200" b="1"/>
              <a:t>cellule d'exemplarité</a:t>
            </a:r>
            <a:r>
              <a:rPr lang="fr-FR" sz="1200"/>
              <a:t>, en devenant​</a:t>
            </a:r>
          </a:p>
          <a:p>
            <a:pPr marL="171450" indent="-171450" fontAlgn="base">
              <a:buFont typeface="Arial" panose="020B0604020202020204" pitchFamily="34" charset="0"/>
              <a:buChar char="•"/>
            </a:pPr>
            <a:r>
              <a:rPr lang="fr-FR" sz="1200"/>
              <a:t>Des </a:t>
            </a:r>
            <a:r>
              <a:rPr lang="fr-FR" sz="1200" b="1"/>
              <a:t>relais </a:t>
            </a:r>
            <a:r>
              <a:rPr lang="fr-FR" sz="1200"/>
              <a:t>d’information </a:t>
            </a:r>
            <a:r>
              <a:rPr lang="en-US" sz="1200"/>
              <a:t>​</a:t>
            </a:r>
          </a:p>
          <a:p>
            <a:pPr marL="171450" indent="-171450" fontAlgn="base">
              <a:buFont typeface="Arial" panose="020B0604020202020204" pitchFamily="34" charset="0"/>
              <a:buChar char="•"/>
            </a:pPr>
            <a:r>
              <a:rPr lang="fr-FR" sz="1200"/>
              <a:t>Des </a:t>
            </a:r>
            <a:r>
              <a:rPr lang="fr-FR" sz="1200" b="1"/>
              <a:t>animateurs en interne</a:t>
            </a:r>
            <a:r>
              <a:rPr lang="fr-FR" sz="1200"/>
              <a:t> (webinaires, ateliers, visite de sites, nouvelles collectes, groupes de travail…) ​</a:t>
            </a:r>
          </a:p>
          <a:p>
            <a:pPr fontAlgn="base"/>
            <a:r>
              <a:rPr lang="fr-FR" sz="1200"/>
              <a:t>/ Faire connaître les </a:t>
            </a:r>
            <a:r>
              <a:rPr lang="fr-FR" sz="1200" b="1"/>
              <a:t>formations</a:t>
            </a:r>
            <a:r>
              <a:rPr lang="fr-FR" sz="1200"/>
              <a:t> possibles par le CNFPT</a:t>
            </a:r>
            <a:r>
              <a:rPr lang="en-US" sz="1200"/>
              <a:t>​</a:t>
            </a:r>
          </a:p>
          <a:p>
            <a:pPr fontAlgn="base"/>
            <a:r>
              <a:rPr lang="fr-FR" sz="1200"/>
              <a:t>/ Faire appel à des </a:t>
            </a:r>
            <a:r>
              <a:rPr lang="fr-FR" sz="1200" b="1"/>
              <a:t>animateurs spécialisés</a:t>
            </a:r>
            <a:r>
              <a:rPr lang="fr-FR" sz="1200"/>
              <a:t> (exemple : </a:t>
            </a:r>
            <a:br>
              <a:rPr lang="fr-FR" sz="1200"/>
            </a:br>
            <a:r>
              <a:rPr lang="fr-FR" sz="1200" u="sng">
                <a:hlinkClick r:id="rId3"/>
              </a:rPr>
              <a:t>fresque du climat</a:t>
            </a:r>
            <a:r>
              <a:rPr lang="fr-FR" sz="1200"/>
              <a:t>, </a:t>
            </a:r>
            <a:r>
              <a:rPr lang="fr-FR" sz="1200" u="sng">
                <a:hlinkClick r:id="rId4"/>
              </a:rPr>
              <a:t>atelier 2 tonnes</a:t>
            </a:r>
            <a:r>
              <a:rPr lang="fr-FR" sz="1200"/>
              <a:t>) </a:t>
            </a:r>
            <a:r>
              <a:rPr lang="en-US" sz="1200"/>
              <a:t>​</a:t>
            </a:r>
          </a:p>
          <a:p>
            <a:pPr fontAlgn="base"/>
            <a:r>
              <a:rPr lang="fr-FR" sz="1200" b="1"/>
              <a:t>/ Travailler en transversalité </a:t>
            </a:r>
            <a:r>
              <a:rPr lang="fr-FR" sz="1200"/>
              <a:t>avec les services des moyens techniques, RH et environnement notamment​</a:t>
            </a:r>
          </a:p>
          <a:p>
            <a:pPr fontAlgn="base"/>
            <a:r>
              <a:rPr lang="fr-FR" sz="1200"/>
              <a:t>/ Proposer des </a:t>
            </a:r>
            <a:r>
              <a:rPr lang="fr-FR" sz="1200" b="1"/>
              <a:t>marges de progrès lors d’évènements </a:t>
            </a:r>
            <a:r>
              <a:rPr lang="fr-FR" sz="1200"/>
              <a:t>internes (buffet, pot de départ... en utilisant du vrac, des boissons en grands contenants, de la vaisselle réutilisable…)</a:t>
            </a:r>
            <a:r>
              <a:rPr lang="en-US" sz="1200"/>
              <a:t>​</a:t>
            </a:r>
          </a:p>
          <a:p>
            <a:pPr fontAlgn="base"/>
            <a:endParaRPr lang="en-US" sz="1400"/>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ORGANISER POUR SENSIBILISER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5"/>
          <a:stretch>
            <a:fillRect/>
          </a:stretch>
        </p:blipFill>
        <p:spPr>
          <a:xfrm>
            <a:off x="8356702" y="4415051"/>
            <a:ext cx="680720" cy="680720"/>
          </a:xfrm>
          <a:prstGeom prst="rect">
            <a:avLst/>
          </a:prstGeom>
        </p:spPr>
      </p:pic>
      <p:pic>
        <p:nvPicPr>
          <p:cNvPr id="6" name="Imag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0414" y="1288054"/>
            <a:ext cx="3533586" cy="2379537"/>
          </a:xfrm>
          <a:prstGeom prst="rect">
            <a:avLst/>
          </a:prstGeom>
        </p:spPr>
      </p:pic>
      <p:sp>
        <p:nvSpPr>
          <p:cNvPr id="3" name="TextBox 2">
            <a:extLst>
              <a:ext uri="{FF2B5EF4-FFF2-40B4-BE49-F238E27FC236}">
                <a16:creationId xmlns:a16="http://schemas.microsoft.com/office/drawing/2014/main" id="{11DDCAB8-C7DE-9433-42BE-414A478F8685}"/>
              </a:ext>
            </a:extLst>
          </p:cNvPr>
          <p:cNvSpPr txBox="1"/>
          <p:nvPr/>
        </p:nvSpPr>
        <p:spPr>
          <a:xfrm>
            <a:off x="6694398" y="3792746"/>
            <a:ext cx="1662708"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600"/>
              <a:t>Crédit photo/ © François Moura/ MAMP</a:t>
            </a:r>
            <a:endParaRPr lang="en-US" sz="600"/>
          </a:p>
        </p:txBody>
      </p:sp>
    </p:spTree>
    <p:extLst>
      <p:ext uri="{BB962C8B-B14F-4D97-AF65-F5344CB8AC3E}">
        <p14:creationId xmlns:p14="http://schemas.microsoft.com/office/powerpoint/2010/main" val="13147617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33</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47674" y="157572"/>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ORGANISER POUR SENSIBILISER</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492324" y="827856"/>
            <a:ext cx="3217904"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UN GROUPE DE TRAVAIL - 2</a:t>
            </a:r>
            <a:endParaRPr lang="fr-FR" sz="1600"/>
          </a:p>
        </p:txBody>
      </p:sp>
      <p:sp>
        <p:nvSpPr>
          <p:cNvPr id="11" name="TextBox 10">
            <a:extLst>
              <a:ext uri="{FF2B5EF4-FFF2-40B4-BE49-F238E27FC236}">
                <a16:creationId xmlns:a16="http://schemas.microsoft.com/office/drawing/2014/main" id="{5217293C-50EB-52A7-E064-B93234149CF0}"/>
              </a:ext>
            </a:extLst>
          </p:cNvPr>
          <p:cNvSpPr txBox="1"/>
          <p:nvPr/>
        </p:nvSpPr>
        <p:spPr>
          <a:xfrm>
            <a:off x="489087" y="1426719"/>
            <a:ext cx="5030920"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r>
              <a:rPr lang="fr-FR" sz="1200" dirty="0"/>
              <a:t>/ Proposer une </a:t>
            </a:r>
            <a:r>
              <a:rPr lang="fr-FR" sz="1200" b="1" dirty="0"/>
              <a:t>charte à signer</a:t>
            </a:r>
            <a:r>
              <a:rPr lang="fr-FR" sz="1200" dirty="0"/>
              <a:t> et/ou diffuser une </a:t>
            </a:r>
            <a:r>
              <a:rPr lang="fr-FR" sz="1200" b="1" dirty="0"/>
              <a:t>note de service</a:t>
            </a:r>
            <a:r>
              <a:rPr lang="fr-FR" sz="1200" dirty="0"/>
              <a:t>.</a:t>
            </a:r>
            <a:r>
              <a:rPr lang="en-US" sz="1200" dirty="0"/>
              <a:t>​</a:t>
            </a:r>
          </a:p>
          <a:p>
            <a:pPr fontAlgn="base"/>
            <a:r>
              <a:rPr lang="fr-FR" sz="1200" dirty="0"/>
              <a:t>/ Donner des </a:t>
            </a:r>
            <a:r>
              <a:rPr lang="fr-FR" sz="1200" b="1" dirty="0"/>
              <a:t>outils de sensibilisation </a:t>
            </a:r>
            <a:r>
              <a:rPr lang="fr-FR" sz="1200" dirty="0"/>
              <a:t>qui peuvent rayonner dans les familles (quiz…)</a:t>
            </a:r>
            <a:r>
              <a:rPr lang="en-US" sz="1200" dirty="0"/>
              <a:t>​</a:t>
            </a:r>
          </a:p>
          <a:p>
            <a:pPr fontAlgn="base"/>
            <a:r>
              <a:rPr lang="fr-FR" sz="1200" dirty="0"/>
              <a:t>/ Organiser des </a:t>
            </a:r>
            <a:r>
              <a:rPr lang="fr-FR" sz="1200" b="1" dirty="0"/>
              <a:t>challenges, des défis, des petits déjeuners, une journée </a:t>
            </a:r>
            <a:r>
              <a:rPr lang="fr-FR" sz="1200" dirty="0"/>
              <a:t>zéro déchet</a:t>
            </a:r>
            <a:r>
              <a:rPr lang="en-US" sz="1200" dirty="0"/>
              <a:t>​</a:t>
            </a:r>
          </a:p>
          <a:p>
            <a:pPr fontAlgn="base"/>
            <a:r>
              <a:rPr lang="fr-FR" sz="1200" dirty="0"/>
              <a:t>/ Stimuler </a:t>
            </a:r>
            <a:r>
              <a:rPr lang="fr-FR" sz="1200" b="1" dirty="0"/>
              <a:t>la créativité</a:t>
            </a:r>
            <a:r>
              <a:rPr lang="fr-FR" sz="1200" dirty="0"/>
              <a:t>, valoriser les contributions, recueillir </a:t>
            </a:r>
            <a:r>
              <a:rPr lang="fr-FR" sz="1200" b="1" dirty="0"/>
              <a:t>les idées de chacun </a:t>
            </a:r>
            <a:r>
              <a:rPr lang="fr-FR" sz="1200" dirty="0"/>
              <a:t>pour devenir un </a:t>
            </a:r>
            <a:r>
              <a:rPr lang="fr-FR" sz="1200" b="1" dirty="0"/>
              <a:t>« super héros » </a:t>
            </a:r>
            <a:r>
              <a:rPr lang="fr-FR" sz="1200" dirty="0"/>
              <a:t>de l’environnement</a:t>
            </a:r>
            <a:r>
              <a:rPr lang="en-US" sz="1200" dirty="0"/>
              <a:t>​</a:t>
            </a:r>
          </a:p>
          <a:p>
            <a:pPr fontAlgn="base"/>
            <a:r>
              <a:rPr lang="fr-FR" sz="1200" dirty="0"/>
              <a:t>/ Proposer un </a:t>
            </a:r>
            <a:r>
              <a:rPr lang="fr-FR" sz="1200" b="1" dirty="0"/>
              <a:t>zéro déchet ludique, </a:t>
            </a:r>
            <a:r>
              <a:rPr lang="fr-FR" sz="1200" dirty="0"/>
              <a:t>motivant pour toute l’équipe</a:t>
            </a:r>
            <a:r>
              <a:rPr lang="en-US" sz="1200" dirty="0"/>
              <a:t>​</a:t>
            </a:r>
          </a:p>
          <a:p>
            <a:pPr fontAlgn="base"/>
            <a:r>
              <a:rPr lang="fr-FR" sz="1200" dirty="0"/>
              <a:t>/ Offrir des </a:t>
            </a:r>
            <a:r>
              <a:rPr lang="fr-FR" sz="1200" b="1" dirty="0"/>
              <a:t>goodies utiles et zéro déchet </a:t>
            </a:r>
            <a:r>
              <a:rPr lang="fr-FR" sz="1200" dirty="0"/>
              <a:t>avec un message</a:t>
            </a:r>
            <a:r>
              <a:rPr lang="fr-FR" sz="1200" b="1" dirty="0"/>
              <a:t> </a:t>
            </a:r>
            <a:r>
              <a:rPr lang="fr-FR" sz="1200" dirty="0"/>
              <a:t>(serviette en tissu, tasse, gourde, </a:t>
            </a:r>
            <a:r>
              <a:rPr lang="fr-FR" sz="1200" dirty="0" err="1"/>
              <a:t>tot</a:t>
            </a:r>
            <a:r>
              <a:rPr lang="fr-FR" sz="1200" dirty="0"/>
              <a:t> bag...)</a:t>
            </a:r>
            <a:r>
              <a:rPr lang="en-US" sz="1200" dirty="0"/>
              <a:t>​</a:t>
            </a:r>
          </a:p>
          <a:p>
            <a:pPr fontAlgn="base"/>
            <a:r>
              <a:rPr lang="fr-FR" sz="1200" b="1" dirty="0"/>
              <a:t>/ Remercier</a:t>
            </a:r>
            <a:r>
              <a:rPr lang="fr-FR" sz="1200" dirty="0"/>
              <a:t> les participants, les tenir informés de progrès quantifiables (ex : consommation de papier d’une année sur l’autre)</a:t>
            </a:r>
            <a:r>
              <a:rPr lang="en-US" sz="1200" dirty="0"/>
              <a:t>​</a:t>
            </a:r>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ORGANISER POUR SENSIBILISER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3"/>
          <a:stretch>
            <a:fillRect/>
          </a:stretch>
        </p:blipFill>
        <p:spPr>
          <a:xfrm>
            <a:off x="8356702" y="4415051"/>
            <a:ext cx="680720" cy="680720"/>
          </a:xfrm>
          <a:prstGeom prst="rect">
            <a:avLst/>
          </a:prstGeom>
        </p:spPr>
      </p:pic>
      <p:sp>
        <p:nvSpPr>
          <p:cNvPr id="3" name="AutoShape 2" descr="https://frc-powerpoint.officeapps.live.com/pods/GetClipboardImage.ashx?Id=5732409b-3c2b-4452-96e5-a29018368cc1&amp;DC=FR4&amp;pkey=2bb806a0-cda5-4b1b-a3a5-62cb1cac67d0&amp;wdwaccluster=FR4"/>
          <p:cNvSpPr>
            <a:spLocks noChangeAspect="1" noChangeArrowheads="1"/>
          </p:cNvSpPr>
          <p:nvPr/>
        </p:nvSpPr>
        <p:spPr bwMode="auto">
          <a:xfrm>
            <a:off x="219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3742" y="1320528"/>
            <a:ext cx="3430258" cy="2468260"/>
          </a:xfrm>
          <a:prstGeom prst="rect">
            <a:avLst/>
          </a:prstGeom>
        </p:spPr>
      </p:pic>
    </p:spTree>
    <p:extLst>
      <p:ext uri="{BB962C8B-B14F-4D97-AF65-F5344CB8AC3E}">
        <p14:creationId xmlns:p14="http://schemas.microsoft.com/office/powerpoint/2010/main" val="13262685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5642-0900-6580-DA18-7E612F38CDD8}"/>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861112DC-417C-90BA-337B-749FB6F98959}"/>
              </a:ext>
            </a:extLst>
          </p:cNvPr>
          <p:cNvSpPr>
            <a:spLocks noGrp="1"/>
          </p:cNvSpPr>
          <p:nvPr>
            <p:ph type="sldNum" sz="quarter" idx="12"/>
          </p:nvPr>
        </p:nvSpPr>
        <p:spPr/>
        <p:txBody>
          <a:bodyPr/>
          <a:lstStyle/>
          <a:p>
            <a:fld id="{D100AB49-7A81-9D42-9563-B5195566800E}" type="slidenum">
              <a:rPr lang="fr-FR" smtClean="0"/>
              <a:t>34</a:t>
            </a:fld>
            <a:endParaRPr lang="fr-FR"/>
          </a:p>
        </p:txBody>
      </p:sp>
      <p:sp>
        <p:nvSpPr>
          <p:cNvPr id="14" name="Titre 1">
            <a:extLst>
              <a:ext uri="{FF2B5EF4-FFF2-40B4-BE49-F238E27FC236}">
                <a16:creationId xmlns:a16="http://schemas.microsoft.com/office/drawing/2014/main" id="{6E00F6EF-7ECC-C598-D457-D94ADBF60509}"/>
              </a:ext>
            </a:extLst>
          </p:cNvPr>
          <p:cNvSpPr txBox="1">
            <a:spLocks/>
          </p:cNvSpPr>
          <p:nvPr/>
        </p:nvSpPr>
        <p:spPr>
          <a:xfrm>
            <a:off x="447674" y="157572"/>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ORGANISER POUR SENSIBILISER</a:t>
            </a:r>
          </a:p>
        </p:txBody>
      </p:sp>
      <p:pic>
        <p:nvPicPr>
          <p:cNvPr id="4" name="Image 7">
            <a:extLst>
              <a:ext uri="{FF2B5EF4-FFF2-40B4-BE49-F238E27FC236}">
                <a16:creationId xmlns:a16="http://schemas.microsoft.com/office/drawing/2014/main" id="{93112E94-8781-CB36-381D-5DBECB11EB3D}"/>
              </a:ext>
            </a:extLst>
          </p:cNvPr>
          <p:cNvPicPr>
            <a:picLocks noChangeAspect="1"/>
          </p:cNvPicPr>
          <p:nvPr/>
        </p:nvPicPr>
        <p:blipFill>
          <a:blip r:embed="rId2"/>
          <a:stretch>
            <a:fillRect/>
          </a:stretch>
        </p:blipFill>
        <p:spPr>
          <a:xfrm>
            <a:off x="447674" y="4415051"/>
            <a:ext cx="852157" cy="433214"/>
          </a:xfrm>
          <a:prstGeom prst="rect">
            <a:avLst/>
          </a:prstGeom>
        </p:spPr>
      </p:pic>
      <p:sp>
        <p:nvSpPr>
          <p:cNvPr id="9" name="Sous-titre 5">
            <a:extLst>
              <a:ext uri="{FF2B5EF4-FFF2-40B4-BE49-F238E27FC236}">
                <a16:creationId xmlns:a16="http://schemas.microsoft.com/office/drawing/2014/main" id="{5F04080B-102D-BF56-203B-C459698DBFCB}"/>
              </a:ext>
            </a:extLst>
          </p:cNvPr>
          <p:cNvSpPr txBox="1">
            <a:spLocks/>
          </p:cNvSpPr>
          <p:nvPr/>
        </p:nvSpPr>
        <p:spPr>
          <a:xfrm>
            <a:off x="525169" y="827856"/>
            <a:ext cx="1954847" cy="460569"/>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Font typeface="Arial" panose="020B0604020202020204" pitchFamily="34" charset="0"/>
              <a:buNone/>
              <a:defRPr sz="1800" b="1"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500" b="1"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350" b="1"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5pPr>
            <a:lvl6pPr marL="17145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6pPr>
            <a:lvl7pPr marL="20574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7pPr>
            <a:lvl8pPr marL="24003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8pPr>
            <a:lvl9pPr marL="2743200" indent="0" algn="l" defTabSz="685800" rtl="0" eaLnBrk="1" latinLnBrk="0" hangingPunct="1">
              <a:lnSpc>
                <a:spcPct val="90000"/>
              </a:lnSpc>
              <a:spcBef>
                <a:spcPts val="375"/>
              </a:spcBef>
              <a:buFont typeface="Arial" panose="020B0604020202020204" pitchFamily="34" charset="0"/>
              <a:buNone/>
              <a:defRPr sz="1200" b="1" kern="1200">
                <a:solidFill>
                  <a:schemeClr val="tx1"/>
                </a:solidFill>
                <a:latin typeface="+mn-lt"/>
                <a:ea typeface="+mn-ea"/>
                <a:cs typeface="+mn-cs"/>
              </a:defRPr>
            </a:lvl9pPr>
          </a:lstStyle>
          <a:p>
            <a:r>
              <a:rPr lang="fr-FR">
                <a:solidFill>
                  <a:srgbClr val="3DA436"/>
                </a:solidFill>
              </a:rPr>
              <a:t>LES ETAPES CLES</a:t>
            </a:r>
            <a:endParaRPr lang="fr-FR" sz="1600"/>
          </a:p>
        </p:txBody>
      </p:sp>
      <p:sp>
        <p:nvSpPr>
          <p:cNvPr id="11" name="TextBox 10">
            <a:extLst>
              <a:ext uri="{FF2B5EF4-FFF2-40B4-BE49-F238E27FC236}">
                <a16:creationId xmlns:a16="http://schemas.microsoft.com/office/drawing/2014/main" id="{5217293C-50EB-52A7-E064-B93234149CF0}"/>
              </a:ext>
            </a:extLst>
          </p:cNvPr>
          <p:cNvSpPr txBox="1"/>
          <p:nvPr/>
        </p:nvSpPr>
        <p:spPr>
          <a:xfrm>
            <a:off x="525682" y="1288425"/>
            <a:ext cx="5830614" cy="27392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r>
              <a:rPr lang="fr-FR" sz="1200"/>
              <a:t>/ </a:t>
            </a:r>
            <a:r>
              <a:rPr lang="fr-FR" sz="1600"/>
              <a:t>Concerter et sensibiliser à la démarche vos agents,</a:t>
            </a:r>
            <a:r>
              <a:rPr lang="en-US" sz="1600"/>
              <a:t>​</a:t>
            </a:r>
            <a:br>
              <a:rPr lang="en-US" sz="1600"/>
            </a:br>
            <a:endParaRPr lang="en-US" sz="1600"/>
          </a:p>
          <a:p>
            <a:pPr fontAlgn="base"/>
            <a:r>
              <a:rPr lang="fr-FR" sz="1600"/>
              <a:t>/ Réaliser un </a:t>
            </a:r>
            <a:r>
              <a:rPr lang="fr-FR" sz="1600" u="sng">
                <a:hlinkClick r:id="rId3"/>
              </a:rPr>
              <a:t>diagnostic</a:t>
            </a:r>
            <a:r>
              <a:rPr lang="fr-FR" sz="1600"/>
              <a:t> des déchets produits par service,</a:t>
            </a:r>
          </a:p>
          <a:p>
            <a:pPr fontAlgn="base"/>
            <a:r>
              <a:rPr lang="en-US" sz="1600"/>
              <a:t>​</a:t>
            </a:r>
          </a:p>
          <a:p>
            <a:pPr fontAlgn="base"/>
            <a:r>
              <a:rPr lang="fr-FR" sz="1600"/>
              <a:t>/ Analyser les</a:t>
            </a:r>
            <a:r>
              <a:rPr lang="fr-FR" sz="1600" b="1"/>
              <a:t> résultats</a:t>
            </a:r>
            <a:r>
              <a:rPr lang="fr-FR" sz="1600"/>
              <a:t> et </a:t>
            </a:r>
            <a:r>
              <a:rPr lang="fr-FR" sz="1600" b="1"/>
              <a:t>valoriser les bonnes pratiques</a:t>
            </a:r>
            <a:r>
              <a:rPr lang="fr-FR" sz="1600"/>
              <a:t>,</a:t>
            </a:r>
            <a:r>
              <a:rPr lang="en-US" sz="1600"/>
              <a:t>​</a:t>
            </a:r>
            <a:br>
              <a:rPr lang="en-US" sz="1600"/>
            </a:br>
            <a:endParaRPr lang="en-US" sz="1600"/>
          </a:p>
          <a:p>
            <a:pPr fontAlgn="base"/>
            <a:r>
              <a:rPr lang="fr-FR" sz="1600"/>
              <a:t>/ Co-construire un </a:t>
            </a:r>
            <a:r>
              <a:rPr lang="fr-FR" sz="1600" b="1"/>
              <a:t>plan d’actions</a:t>
            </a:r>
            <a:r>
              <a:rPr lang="fr-FR" sz="1600"/>
              <a:t> et le mettre en œuvre,</a:t>
            </a:r>
            <a:r>
              <a:rPr lang="en-US" sz="1600"/>
              <a:t>​</a:t>
            </a:r>
            <a:br>
              <a:rPr lang="en-US" sz="1600"/>
            </a:br>
            <a:endParaRPr lang="en-US" sz="1600"/>
          </a:p>
          <a:p>
            <a:pPr fontAlgn="base"/>
            <a:r>
              <a:rPr lang="fr-FR" sz="1600"/>
              <a:t>/ Communiquer tout au long du process auprès des agents.</a:t>
            </a:r>
            <a:r>
              <a:rPr lang="en-US" sz="1600"/>
              <a:t>​</a:t>
            </a:r>
          </a:p>
          <a:p>
            <a:pPr fontAlgn="base"/>
            <a:endParaRPr lang="en-US" sz="1200"/>
          </a:p>
        </p:txBody>
      </p:sp>
      <p:sp>
        <p:nvSpPr>
          <p:cNvPr id="2" name="Espace réservé du pied de page 8">
            <a:extLst>
              <a:ext uri="{FF2B5EF4-FFF2-40B4-BE49-F238E27FC236}">
                <a16:creationId xmlns:a16="http://schemas.microsoft.com/office/drawing/2014/main" id="{514B1F40-3215-A0E6-876C-B525FFD1D67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ORGANISER POUR SENSIBILISER</a:t>
            </a:r>
          </a:p>
        </p:txBody>
      </p:sp>
      <p:pic>
        <p:nvPicPr>
          <p:cNvPr id="7" name="Image 6">
            <a:extLst>
              <a:ext uri="{FF2B5EF4-FFF2-40B4-BE49-F238E27FC236}">
                <a16:creationId xmlns:a16="http://schemas.microsoft.com/office/drawing/2014/main" id="{9E006678-6EEC-D589-DB6D-391E776D9754}"/>
              </a:ext>
            </a:extLst>
          </p:cNvPr>
          <p:cNvPicPr>
            <a:picLocks noChangeAspect="1"/>
          </p:cNvPicPr>
          <p:nvPr/>
        </p:nvPicPr>
        <p:blipFill>
          <a:blip r:embed="rId4"/>
          <a:stretch>
            <a:fillRect/>
          </a:stretch>
        </p:blipFill>
        <p:spPr>
          <a:xfrm>
            <a:off x="8356702" y="4415051"/>
            <a:ext cx="680720" cy="680720"/>
          </a:xfrm>
          <a:prstGeom prst="rect">
            <a:avLst/>
          </a:prstGeom>
        </p:spPr>
      </p:pic>
      <p:sp>
        <p:nvSpPr>
          <p:cNvPr id="3" name="AutoShape 2" descr="https://frc-powerpoint.officeapps.live.com/pods/GetClipboardImage.ashx?Id=5732409b-3c2b-4452-96e5-a29018368cc1&amp;DC=FR4&amp;pkey=2bb806a0-cda5-4b1b-a3a5-62cb1cac67d0&amp;wdwaccluster=FR4"/>
          <p:cNvSpPr>
            <a:spLocks noChangeAspect="1" noChangeArrowheads="1"/>
          </p:cNvSpPr>
          <p:nvPr/>
        </p:nvSpPr>
        <p:spPr bwMode="auto">
          <a:xfrm>
            <a:off x="219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117168" y="1257537"/>
            <a:ext cx="3459422" cy="2594242"/>
          </a:xfrm>
          <a:prstGeom prst="rect">
            <a:avLst/>
          </a:prstGeom>
        </p:spPr>
      </p:pic>
      <p:sp>
        <p:nvSpPr>
          <p:cNvPr id="5" name="TextBox 4">
            <a:extLst>
              <a:ext uri="{FF2B5EF4-FFF2-40B4-BE49-F238E27FC236}">
                <a16:creationId xmlns:a16="http://schemas.microsoft.com/office/drawing/2014/main" id="{A6DEC062-6D44-8E01-C36D-A777709BEB02}"/>
              </a:ext>
            </a:extLst>
          </p:cNvPr>
          <p:cNvSpPr txBox="1"/>
          <p:nvPr/>
        </p:nvSpPr>
        <p:spPr>
          <a:xfrm>
            <a:off x="6545460" y="4420196"/>
            <a:ext cx="1116212"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600" baseline="0">
                <a:latin typeface="Century Gothic"/>
              </a:rPr>
              <a:t>Crédit photo/ © MAMP</a:t>
            </a:r>
            <a:r>
              <a:rPr sz="600">
                <a:latin typeface="Century Gothic"/>
                <a:ea typeface="Century Gothic"/>
                <a:cs typeface="Century Gothic"/>
              </a:rPr>
              <a:t>​</a:t>
            </a:r>
            <a:endParaRPr lang="en-US"/>
          </a:p>
        </p:txBody>
      </p:sp>
    </p:spTree>
    <p:extLst>
      <p:ext uri="{BB962C8B-B14F-4D97-AF65-F5344CB8AC3E}">
        <p14:creationId xmlns:p14="http://schemas.microsoft.com/office/powerpoint/2010/main" val="24578500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6082A5A-546A-5CD5-A6FF-6706A881BD41}"/>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B6C9FDF-C8DA-1F43-D6A8-8783B5A82524}"/>
              </a:ext>
            </a:extLst>
          </p:cNvPr>
          <p:cNvSpPr>
            <a:spLocks noGrp="1"/>
          </p:cNvSpPr>
          <p:nvPr>
            <p:ph type="ctrTitle"/>
          </p:nvPr>
        </p:nvSpPr>
        <p:spPr>
          <a:xfrm>
            <a:off x="447673" y="428531"/>
            <a:ext cx="4821639" cy="897630"/>
          </a:xfrm>
        </p:spPr>
        <p:txBody>
          <a:bodyPr/>
          <a:lstStyle/>
          <a:p>
            <a:r>
              <a:rPr lang="en-US" err="1">
                <a:solidFill>
                  <a:schemeClr val="tx1"/>
                </a:solidFill>
              </a:rPr>
              <a:t>Ressources</a:t>
            </a:r>
            <a:r>
              <a:rPr lang="en-US">
                <a:solidFill>
                  <a:schemeClr val="tx1"/>
                </a:solidFill>
              </a:rPr>
              <a:t> A VOTRE DISPOSITION</a:t>
            </a:r>
          </a:p>
        </p:txBody>
      </p:sp>
      <p:sp>
        <p:nvSpPr>
          <p:cNvPr id="10" name="TextBox 9">
            <a:extLst>
              <a:ext uri="{FF2B5EF4-FFF2-40B4-BE49-F238E27FC236}">
                <a16:creationId xmlns:a16="http://schemas.microsoft.com/office/drawing/2014/main" id="{E8DB3581-6131-FA5B-D82C-9DF5C3A9A7F1}"/>
              </a:ext>
            </a:extLst>
          </p:cNvPr>
          <p:cNvSpPr txBox="1"/>
          <p:nvPr/>
        </p:nvSpPr>
        <p:spPr>
          <a:xfrm>
            <a:off x="471160" y="1709953"/>
            <a:ext cx="3834876" cy="1568813"/>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fontScale="92500" lnSpcReduction="10000"/>
          </a:bodyPr>
          <a:lstStyle/>
          <a:p>
            <a:pPr defTabSz="685800">
              <a:lnSpc>
                <a:spcPct val="90000"/>
              </a:lnSpc>
              <a:spcBef>
                <a:spcPts val="750"/>
              </a:spcBef>
            </a:pPr>
            <a:r>
              <a:rPr lang="en-US" b="1">
                <a:solidFill>
                  <a:srgbClr val="3DA436"/>
                </a:solidFill>
              </a:rPr>
              <a:t>AFFICHES</a:t>
            </a:r>
            <a:endParaRPr lang="en-US"/>
          </a:p>
          <a:p>
            <a:pPr defTabSz="685800">
              <a:lnSpc>
                <a:spcPct val="90000"/>
              </a:lnSpc>
              <a:spcBef>
                <a:spcPts val="750"/>
              </a:spcBef>
            </a:pPr>
            <a:r>
              <a:rPr lang="en-US" b="1">
                <a:solidFill>
                  <a:srgbClr val="3DA436"/>
                </a:solidFill>
              </a:rPr>
              <a:t>FLYERS</a:t>
            </a:r>
          </a:p>
          <a:p>
            <a:pPr defTabSz="685800">
              <a:lnSpc>
                <a:spcPct val="90000"/>
              </a:lnSpc>
              <a:spcBef>
                <a:spcPts val="750"/>
              </a:spcBef>
            </a:pPr>
            <a:r>
              <a:rPr lang="en-US" b="1">
                <a:solidFill>
                  <a:srgbClr val="3DA436"/>
                </a:solidFill>
              </a:rPr>
              <a:t>MODES D'EMPLOI</a:t>
            </a:r>
          </a:p>
          <a:p>
            <a:pPr defTabSz="685800">
              <a:lnSpc>
                <a:spcPct val="90000"/>
              </a:lnSpc>
              <a:spcBef>
                <a:spcPts val="750"/>
              </a:spcBef>
            </a:pPr>
            <a:r>
              <a:rPr lang="en-US" b="1">
                <a:solidFill>
                  <a:srgbClr val="3DA436"/>
                </a:solidFill>
              </a:rPr>
              <a:t>QUIZ</a:t>
            </a:r>
          </a:p>
          <a:p>
            <a:pPr defTabSz="685800">
              <a:lnSpc>
                <a:spcPct val="90000"/>
              </a:lnSpc>
              <a:spcBef>
                <a:spcPts val="750"/>
              </a:spcBef>
            </a:pPr>
            <a:r>
              <a:rPr lang="en-US" b="1">
                <a:solidFill>
                  <a:srgbClr val="3DA436"/>
                </a:solidFill>
              </a:rPr>
              <a:t>JEUX</a:t>
            </a:r>
          </a:p>
          <a:p>
            <a:pPr indent="-228600" defTabSz="914400">
              <a:lnSpc>
                <a:spcPct val="90000"/>
              </a:lnSpc>
              <a:buFont typeface="Arial" panose="020B0604020202020204" pitchFamily="34" charset="0"/>
              <a:buChar char="•"/>
            </a:pPr>
            <a:endParaRPr lang="en-US" sz="1500"/>
          </a:p>
        </p:txBody>
      </p:sp>
      <p:pic>
        <p:nvPicPr>
          <p:cNvPr id="8" name="Image 7">
            <a:extLst>
              <a:ext uri="{FF2B5EF4-FFF2-40B4-BE49-F238E27FC236}">
                <a16:creationId xmlns:a16="http://schemas.microsoft.com/office/drawing/2014/main" id="{5F545E96-E4E4-E511-B37A-1EF29F75DBE0}"/>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AB143024-FB66-F92D-B302-CD1813A82F42}"/>
              </a:ext>
            </a:extLst>
          </p:cNvPr>
          <p:cNvPicPr>
            <a:picLocks noChangeAspect="1"/>
          </p:cNvPicPr>
          <p:nvPr/>
        </p:nvPicPr>
        <p:blipFill>
          <a:blip r:embed="rId4"/>
          <a:stretch>
            <a:fillRect/>
          </a:stretch>
        </p:blipFill>
        <p:spPr>
          <a:xfrm>
            <a:off x="8356702" y="4415051"/>
            <a:ext cx="680720" cy="680720"/>
          </a:xfrm>
          <a:prstGeom prst="rect">
            <a:avLst/>
          </a:prstGeom>
        </p:spPr>
      </p:pic>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3657" y="412874"/>
            <a:ext cx="2657680" cy="3986520"/>
          </a:xfrm>
          <a:prstGeom prst="rect">
            <a:avLst/>
          </a:prstGeom>
        </p:spPr>
      </p:pic>
      <p:sp>
        <p:nvSpPr>
          <p:cNvPr id="3" name="TextBox 2">
            <a:extLst>
              <a:ext uri="{FF2B5EF4-FFF2-40B4-BE49-F238E27FC236}">
                <a16:creationId xmlns:a16="http://schemas.microsoft.com/office/drawing/2014/main" id="{C0F1E66F-9A18-1024-233A-3F4BB42F091E}"/>
              </a:ext>
            </a:extLst>
          </p:cNvPr>
          <p:cNvSpPr txBox="1"/>
          <p:nvPr/>
        </p:nvSpPr>
        <p:spPr>
          <a:xfrm>
            <a:off x="6184727" y="4521113"/>
            <a:ext cx="162838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600" baseline="0">
                <a:latin typeface="Century Gothic"/>
              </a:rPr>
              <a:t>Crédit photo/ © David Girard/ MAMP</a:t>
            </a:r>
            <a:r>
              <a:rPr sz="600">
                <a:latin typeface="Century Gothic"/>
                <a:ea typeface="Century Gothic"/>
                <a:cs typeface="Century Gothic"/>
              </a:rPr>
              <a:t>​</a:t>
            </a:r>
            <a:endParaRPr lang="en-US"/>
          </a:p>
          <a:p>
            <a:pPr algn="ctr"/>
            <a:endParaRPr lang="en-US"/>
          </a:p>
        </p:txBody>
      </p:sp>
      <p:sp>
        <p:nvSpPr>
          <p:cNvPr id="6" name="Rectangle 5">
            <a:extLst>
              <a:ext uri="{FF2B5EF4-FFF2-40B4-BE49-F238E27FC236}">
                <a16:creationId xmlns:a16="http://schemas.microsoft.com/office/drawing/2014/main" id="{32FB292E-26C5-BF01-70D0-7A6559FC5AD6}"/>
              </a:ext>
            </a:extLst>
          </p:cNvPr>
          <p:cNvSpPr/>
          <p:nvPr/>
        </p:nvSpPr>
        <p:spPr>
          <a:xfrm>
            <a:off x="574091" y="3446481"/>
            <a:ext cx="1892215" cy="67312"/>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70000"/>
              </a:lnSpc>
            </a:pPr>
            <a:endParaRPr lang="fr-FR">
              <a:solidFill>
                <a:schemeClr val="bg1"/>
              </a:solidFill>
            </a:endParaRPr>
          </a:p>
        </p:txBody>
      </p:sp>
    </p:spTree>
    <p:extLst>
      <p:ext uri="{BB962C8B-B14F-4D97-AF65-F5344CB8AC3E}">
        <p14:creationId xmlns:p14="http://schemas.microsoft.com/office/powerpoint/2010/main" val="4219973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94FBD-05B5-91A6-E12B-9F2B26192B25}"/>
            </a:ext>
          </a:extLst>
        </p:cNvPr>
        <p:cNvGrpSpPr/>
        <p:nvPr/>
      </p:nvGrpSpPr>
      <p:grpSpPr>
        <a:xfrm>
          <a:off x="0" y="0"/>
          <a:ext cx="0" cy="0"/>
          <a:chOff x="0" y="0"/>
          <a:chExt cx="0" cy="0"/>
        </a:xfrm>
      </p:grpSpPr>
      <p:sp>
        <p:nvSpPr>
          <p:cNvPr id="15" name="Espace réservé du numéro de diapositive 14">
            <a:extLst>
              <a:ext uri="{FF2B5EF4-FFF2-40B4-BE49-F238E27FC236}">
                <a16:creationId xmlns:a16="http://schemas.microsoft.com/office/drawing/2014/main" id="{B610C9F5-7CD1-F4A1-359B-126EAEAAF3A5}"/>
              </a:ext>
            </a:extLst>
          </p:cNvPr>
          <p:cNvSpPr>
            <a:spLocks noGrp="1"/>
          </p:cNvSpPr>
          <p:nvPr>
            <p:ph type="sldNum" sz="quarter" idx="12"/>
          </p:nvPr>
        </p:nvSpPr>
        <p:spPr/>
        <p:txBody>
          <a:bodyPr/>
          <a:lstStyle/>
          <a:p>
            <a:fld id="{D100AB49-7A81-9D42-9563-B5195566800E}" type="slidenum">
              <a:rPr lang="fr-FR" smtClean="0"/>
              <a:t>36</a:t>
            </a:fld>
            <a:endParaRPr lang="fr-FR"/>
          </a:p>
        </p:txBody>
      </p:sp>
      <p:sp>
        <p:nvSpPr>
          <p:cNvPr id="14" name="Titre 1">
            <a:extLst>
              <a:ext uri="{FF2B5EF4-FFF2-40B4-BE49-F238E27FC236}">
                <a16:creationId xmlns:a16="http://schemas.microsoft.com/office/drawing/2014/main" id="{3823E6BC-5EEF-EC07-01BC-9847E6D2D9F3}"/>
              </a:ext>
            </a:extLst>
          </p:cNvPr>
          <p:cNvSpPr txBox="1">
            <a:spLocks/>
          </p:cNvSpPr>
          <p:nvPr/>
        </p:nvSpPr>
        <p:spPr>
          <a:xfrm>
            <a:off x="447674" y="380917"/>
            <a:ext cx="7886700" cy="52863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stStyle>
          <a:p>
            <a:r>
              <a:rPr lang="fr-FR" sz="3000">
                <a:solidFill>
                  <a:srgbClr val="3DA436"/>
                </a:solidFill>
                <a:latin typeface="century gothic"/>
              </a:rPr>
              <a:t>ressources</a:t>
            </a:r>
          </a:p>
        </p:txBody>
      </p:sp>
      <p:pic>
        <p:nvPicPr>
          <p:cNvPr id="4" name="Image 7">
            <a:extLst>
              <a:ext uri="{FF2B5EF4-FFF2-40B4-BE49-F238E27FC236}">
                <a16:creationId xmlns:a16="http://schemas.microsoft.com/office/drawing/2014/main" id="{BD5D4720-BD91-D390-BC17-349B61B4EA71}"/>
              </a:ext>
            </a:extLst>
          </p:cNvPr>
          <p:cNvPicPr>
            <a:picLocks noChangeAspect="1"/>
          </p:cNvPicPr>
          <p:nvPr/>
        </p:nvPicPr>
        <p:blipFill>
          <a:blip r:embed="rId2"/>
          <a:stretch>
            <a:fillRect/>
          </a:stretch>
        </p:blipFill>
        <p:spPr>
          <a:xfrm>
            <a:off x="447674" y="4415051"/>
            <a:ext cx="852157" cy="433214"/>
          </a:xfrm>
          <a:prstGeom prst="rect">
            <a:avLst/>
          </a:prstGeom>
        </p:spPr>
      </p:pic>
      <p:sp>
        <p:nvSpPr>
          <p:cNvPr id="2" name="Espace réservé du pied de page 8">
            <a:extLst>
              <a:ext uri="{FF2B5EF4-FFF2-40B4-BE49-F238E27FC236}">
                <a16:creationId xmlns:a16="http://schemas.microsoft.com/office/drawing/2014/main" id="{58B4A4A1-D4C3-8465-E5D5-7F144AC52B3A}"/>
              </a:ext>
            </a:extLst>
          </p:cNvPr>
          <p:cNvSpPr>
            <a:spLocks noGrp="1"/>
          </p:cNvSpPr>
          <p:nvPr/>
        </p:nvSpPr>
        <p:spPr>
          <a:xfrm>
            <a:off x="3028950" y="4630341"/>
            <a:ext cx="3086100" cy="273844"/>
          </a:xfrm>
          <a:prstGeom prst="rect">
            <a:avLst/>
          </a:prstGeom>
        </p:spPr>
        <p:txBody>
          <a:bodyPr vert="horz" lIns="91440" tIns="45720" rIns="91440" bIns="45720" rtlCol="0" anchor="ctr"/>
          <a:lstStyle>
            <a:defPPr>
              <a:defRPr lang="fr-FR"/>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a:t>RESSOURCES</a:t>
            </a:r>
          </a:p>
        </p:txBody>
      </p:sp>
      <p:pic>
        <p:nvPicPr>
          <p:cNvPr id="7" name="Image 6">
            <a:extLst>
              <a:ext uri="{FF2B5EF4-FFF2-40B4-BE49-F238E27FC236}">
                <a16:creationId xmlns:a16="http://schemas.microsoft.com/office/drawing/2014/main" id="{88E08FA0-EDBC-9FA4-728B-E5F77082ED26}"/>
              </a:ext>
            </a:extLst>
          </p:cNvPr>
          <p:cNvPicPr>
            <a:picLocks noChangeAspect="1"/>
          </p:cNvPicPr>
          <p:nvPr/>
        </p:nvPicPr>
        <p:blipFill>
          <a:blip r:embed="rId3"/>
          <a:stretch>
            <a:fillRect/>
          </a:stretch>
        </p:blipFill>
        <p:spPr>
          <a:xfrm>
            <a:off x="8356702" y="4415051"/>
            <a:ext cx="680720" cy="680720"/>
          </a:xfrm>
          <a:prstGeom prst="rect">
            <a:avLst/>
          </a:prstGeom>
        </p:spPr>
      </p:pic>
      <p:sp>
        <p:nvSpPr>
          <p:cNvPr id="3" name="AutoShape 2" descr="https://frc-powerpoint.officeapps.live.com/pods/GetClipboardImage.ashx?Id=5732409b-3c2b-4452-96e5-a29018368cc1&amp;DC=FR4&amp;pkey=2bb806a0-cda5-4b1b-a3a5-62cb1cac67d0&amp;wdwaccluster=FR4">
            <a:extLst>
              <a:ext uri="{FF2B5EF4-FFF2-40B4-BE49-F238E27FC236}">
                <a16:creationId xmlns:a16="http://schemas.microsoft.com/office/drawing/2014/main" id="{75AB82B7-DCB6-7BB9-0655-880849936877}"/>
              </a:ext>
            </a:extLst>
          </p:cNvPr>
          <p:cNvSpPr>
            <a:spLocks noChangeAspect="1" noChangeArrowheads="1"/>
          </p:cNvSpPr>
          <p:nvPr/>
        </p:nvSpPr>
        <p:spPr bwMode="auto">
          <a:xfrm>
            <a:off x="219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TextBox 4">
            <a:extLst>
              <a:ext uri="{FF2B5EF4-FFF2-40B4-BE49-F238E27FC236}">
                <a16:creationId xmlns:a16="http://schemas.microsoft.com/office/drawing/2014/main" id="{78A73831-D027-4A7C-8714-2E9D5BC0D564}"/>
              </a:ext>
            </a:extLst>
          </p:cNvPr>
          <p:cNvSpPr txBox="1"/>
          <p:nvPr/>
        </p:nvSpPr>
        <p:spPr>
          <a:xfrm>
            <a:off x="447479" y="1358159"/>
            <a:ext cx="2743199" cy="15717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1450" indent="-171450">
              <a:lnSpc>
                <a:spcPct val="90000"/>
              </a:lnSpc>
              <a:spcBef>
                <a:spcPts val="750"/>
              </a:spcBef>
              <a:buFont typeface="Century Gothic,Sans-Serif"/>
              <a:buChar char="/"/>
            </a:pPr>
            <a:endParaRPr lang="fr-FR" sz="1200"/>
          </a:p>
          <a:p>
            <a:pPr marL="171450" indent="-171450">
              <a:lnSpc>
                <a:spcPct val="90000"/>
              </a:lnSpc>
              <a:spcBef>
                <a:spcPts val="750"/>
              </a:spcBef>
              <a:buFont typeface="Century Gothic,Sans-Serif"/>
              <a:buChar char="/"/>
            </a:pPr>
            <a:r>
              <a:rPr lang="fr-FR" sz="1200"/>
              <a:t>Le guide de l’ADEME </a:t>
            </a:r>
            <a:br>
              <a:rPr lang="fr-FR" sz="1200"/>
            </a:br>
            <a:r>
              <a:rPr lang="fr-FR" sz="1200">
                <a:hlinkClick r:id="rId4"/>
              </a:rPr>
              <a:t>« Écoresponsable au bureau »</a:t>
            </a:r>
            <a:br>
              <a:rPr lang="fr-FR" sz="1200"/>
            </a:br>
            <a:endParaRPr lang="fr-FR" sz="1200"/>
          </a:p>
          <a:p>
            <a:pPr marL="171450" indent="-171450">
              <a:lnSpc>
                <a:spcPct val="90000"/>
              </a:lnSpc>
              <a:spcBef>
                <a:spcPts val="750"/>
              </a:spcBef>
              <a:buFont typeface="Century Gothic,Sans-Serif"/>
              <a:buChar char="/"/>
            </a:pPr>
            <a:r>
              <a:rPr lang="fr-FR" sz="1200"/>
              <a:t>Le guide de </a:t>
            </a:r>
            <a:r>
              <a:rPr lang="fr-FR" sz="1200" err="1"/>
              <a:t>Zero</a:t>
            </a:r>
            <a:r>
              <a:rPr lang="fr-FR" sz="1200"/>
              <a:t> Waste France</a:t>
            </a:r>
            <a:br>
              <a:rPr lang="fr-FR" sz="1200"/>
            </a:br>
            <a:r>
              <a:rPr lang="fr-FR" sz="1200"/>
              <a:t> </a:t>
            </a:r>
            <a:r>
              <a:rPr lang="fr-FR" sz="1200">
                <a:hlinkClick r:id="rId5"/>
              </a:rPr>
              <a:t>« Zéro déchet au bureau »</a:t>
            </a:r>
            <a:endParaRPr lang="fr-FR" sz="1200"/>
          </a:p>
          <a:p>
            <a:pPr algn="l"/>
            <a:endParaRPr lang="en-US"/>
          </a:p>
        </p:txBody>
      </p:sp>
      <p:sp>
        <p:nvSpPr>
          <p:cNvPr id="8" name="TextBox 7">
            <a:extLst>
              <a:ext uri="{FF2B5EF4-FFF2-40B4-BE49-F238E27FC236}">
                <a16:creationId xmlns:a16="http://schemas.microsoft.com/office/drawing/2014/main" id="{8104190E-8A86-C421-6156-F16520698FFB}"/>
              </a:ext>
            </a:extLst>
          </p:cNvPr>
          <p:cNvSpPr txBox="1"/>
          <p:nvPr/>
        </p:nvSpPr>
        <p:spPr>
          <a:xfrm>
            <a:off x="3466216" y="577501"/>
            <a:ext cx="2743199" cy="1249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200" b="1"/>
              <a:t>Dossier Affiches +</a:t>
            </a:r>
            <a:endParaRPr lang="en-US" sz="1200"/>
          </a:p>
          <a:p>
            <a:pPr marL="342900" indent="-285750">
              <a:spcBef>
                <a:spcPts val="750"/>
              </a:spcBef>
              <a:buFont typeface="Arial,Sans-Serif"/>
              <a:buChar char="•"/>
            </a:pPr>
            <a:r>
              <a:rPr lang="fr-FR" sz="1200"/>
              <a:t>Poster : chemin des déchets</a:t>
            </a:r>
            <a:endParaRPr lang="en-US" sz="1200"/>
          </a:p>
          <a:p>
            <a:pPr marL="285750" indent="-285750">
              <a:lnSpc>
                <a:spcPct val="90000"/>
              </a:lnSpc>
              <a:spcBef>
                <a:spcPts val="750"/>
              </a:spcBef>
              <a:buFont typeface="Century Gothic,Sans-Serif"/>
              <a:buChar char="/"/>
            </a:pPr>
            <a:endParaRPr lang="fr-FR" sz="1200" b="1"/>
          </a:p>
          <a:p>
            <a:pPr marL="285750" indent="-285750">
              <a:lnSpc>
                <a:spcPct val="90000"/>
              </a:lnSpc>
              <a:spcBef>
                <a:spcPts val="750"/>
              </a:spcBef>
              <a:buFont typeface="Century Gothic,Sans-Serif"/>
              <a:buChar char="/"/>
            </a:pPr>
            <a:r>
              <a:rPr lang="fr-FR" sz="1200" b="1"/>
              <a:t>Dossier Flyer </a:t>
            </a:r>
            <a:r>
              <a:rPr lang="fr-FR" sz="1200"/>
              <a:t>"Défi zéro déchet </a:t>
            </a:r>
            <a:br>
              <a:rPr lang="fr-FR" sz="1200"/>
            </a:br>
            <a:r>
              <a:rPr lang="fr-FR" sz="1200"/>
              <a:t>au bureau, les </a:t>
            </a:r>
            <a:r>
              <a:rPr lang="fr-FR" sz="1200" err="1"/>
              <a:t>éco-gestes</a:t>
            </a:r>
            <a:r>
              <a:rPr lang="fr-FR" sz="1200"/>
              <a:t>"</a:t>
            </a:r>
          </a:p>
        </p:txBody>
      </p:sp>
      <p:sp>
        <p:nvSpPr>
          <p:cNvPr id="10" name="TextBox 9">
            <a:extLst>
              <a:ext uri="{FF2B5EF4-FFF2-40B4-BE49-F238E27FC236}">
                <a16:creationId xmlns:a16="http://schemas.microsoft.com/office/drawing/2014/main" id="{7D96C580-7DE9-F2A0-53E2-D99A4B994D88}"/>
              </a:ext>
            </a:extLst>
          </p:cNvPr>
          <p:cNvSpPr txBox="1"/>
          <p:nvPr/>
        </p:nvSpPr>
        <p:spPr>
          <a:xfrm>
            <a:off x="3465282" y="2309504"/>
            <a:ext cx="2743199" cy="21667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200" b="1"/>
              <a:t>Dossier modes d'emploi</a:t>
            </a:r>
            <a:endParaRPr lang="en-US" sz="1200"/>
          </a:p>
          <a:p>
            <a:pPr marL="342900" indent="-285750">
              <a:spcBef>
                <a:spcPts val="750"/>
              </a:spcBef>
              <a:buFont typeface="Arial,Sans-Serif"/>
              <a:buChar char="•"/>
            </a:pPr>
            <a:r>
              <a:rPr lang="fr-FR" sz="1200"/>
              <a:t>Bac à brouillon</a:t>
            </a:r>
          </a:p>
          <a:p>
            <a:pPr marL="342900" indent="-285750">
              <a:spcBef>
                <a:spcPts val="750"/>
              </a:spcBef>
              <a:buFont typeface="Arial,Sans-Serif"/>
              <a:buChar char="•"/>
            </a:pPr>
            <a:r>
              <a:rPr lang="fr-FR" sz="1200"/>
              <a:t>Boîte à retour de fournitures</a:t>
            </a:r>
          </a:p>
          <a:p>
            <a:pPr marL="342900" indent="-285750">
              <a:spcBef>
                <a:spcPts val="750"/>
              </a:spcBef>
              <a:buFont typeface="Arial,Sans-Serif"/>
              <a:buChar char="•"/>
            </a:pPr>
            <a:r>
              <a:rPr lang="fr-FR" sz="1200" err="1"/>
              <a:t>Donnerie</a:t>
            </a:r>
            <a:r>
              <a:rPr lang="fr-FR" sz="1200"/>
              <a:t>, espace de dons</a:t>
            </a:r>
            <a:endParaRPr lang="en-US" sz="1200"/>
          </a:p>
          <a:p>
            <a:pPr marL="342900" indent="-285750">
              <a:spcBef>
                <a:spcPts val="750"/>
              </a:spcBef>
              <a:buFont typeface="Arial,Sans-Serif"/>
              <a:buChar char="•"/>
            </a:pPr>
            <a:r>
              <a:rPr lang="fr-FR" sz="1200" err="1"/>
              <a:t>Troquerie</a:t>
            </a:r>
            <a:r>
              <a:rPr lang="fr-FR" sz="1200"/>
              <a:t> de vêtements</a:t>
            </a:r>
            <a:endParaRPr lang="en-US" sz="1200"/>
          </a:p>
          <a:p>
            <a:pPr marL="342900" indent="-285750">
              <a:spcBef>
                <a:spcPts val="750"/>
              </a:spcBef>
              <a:buFont typeface="Arial,Sans-Serif"/>
              <a:buChar char="•"/>
            </a:pPr>
            <a:r>
              <a:rPr lang="fr-FR" sz="1200"/>
              <a:t>Repas acheté zéro déchet</a:t>
            </a:r>
          </a:p>
          <a:p>
            <a:pPr marL="342900" indent="-285750">
              <a:spcBef>
                <a:spcPts val="750"/>
              </a:spcBef>
              <a:buFont typeface="Arial,Sans-Serif"/>
              <a:buChar char="•"/>
            </a:pPr>
            <a:r>
              <a:rPr lang="fr-FR" sz="1200"/>
              <a:t>Repas zéro déchet entre collègues</a:t>
            </a:r>
          </a:p>
        </p:txBody>
      </p:sp>
      <p:sp>
        <p:nvSpPr>
          <p:cNvPr id="12" name="TextBox 11">
            <a:extLst>
              <a:ext uri="{FF2B5EF4-FFF2-40B4-BE49-F238E27FC236}">
                <a16:creationId xmlns:a16="http://schemas.microsoft.com/office/drawing/2014/main" id="{DDA87B30-C41B-B626-F609-7BFEDA22A133}"/>
              </a:ext>
            </a:extLst>
          </p:cNvPr>
          <p:cNvSpPr txBox="1"/>
          <p:nvPr/>
        </p:nvSpPr>
        <p:spPr>
          <a:xfrm>
            <a:off x="6206619" y="465654"/>
            <a:ext cx="2743199" cy="39147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ts val="750"/>
              </a:spcBef>
              <a:buFont typeface="Century Gothic,Sans-Serif"/>
              <a:buChar char="/"/>
            </a:pPr>
            <a:r>
              <a:rPr lang="fr-FR" sz="1200" b="1"/>
              <a:t>Dossier </a:t>
            </a:r>
            <a:br>
              <a:rPr lang="fr-FR" sz="1200" b="1"/>
            </a:br>
            <a:r>
              <a:rPr lang="fr-FR" sz="1200" b="1"/>
              <a:t>Outils de sensibilisation</a:t>
            </a:r>
            <a:endParaRPr lang="en-US" sz="1200"/>
          </a:p>
          <a:p>
            <a:pPr marL="342900" indent="-285750">
              <a:lnSpc>
                <a:spcPct val="110000"/>
              </a:lnSpc>
              <a:spcBef>
                <a:spcPts val="750"/>
              </a:spcBef>
              <a:buFont typeface="Arial,Sans-Serif"/>
              <a:buChar char="•"/>
            </a:pPr>
            <a:r>
              <a:rPr lang="fr-FR" sz="1200"/>
              <a:t>Jeu de cartes, </a:t>
            </a:r>
            <a:r>
              <a:rPr lang="fr-FR" sz="1200" err="1"/>
              <a:t>mémory</a:t>
            </a:r>
            <a:r>
              <a:rPr lang="fr-FR" sz="1200"/>
              <a:t> sur le </a:t>
            </a:r>
            <a:br>
              <a:rPr lang="fr-FR" sz="1200"/>
            </a:br>
            <a:r>
              <a:rPr lang="fr-FR" sz="1200"/>
              <a:t>zéro déchet + mode d’emploi</a:t>
            </a:r>
            <a:endParaRPr lang="en-US" sz="1200"/>
          </a:p>
          <a:p>
            <a:pPr marL="342900" indent="-285750">
              <a:lnSpc>
                <a:spcPct val="110000"/>
              </a:lnSpc>
              <a:spcBef>
                <a:spcPts val="750"/>
              </a:spcBef>
              <a:buFont typeface="Arial,Sans-Serif"/>
              <a:buChar char="•"/>
            </a:pPr>
            <a:r>
              <a:rPr lang="fr-FR" sz="1200"/>
              <a:t>Quiz sur le zéro déchet 2025 + réponses</a:t>
            </a:r>
            <a:endParaRPr lang="en-US" sz="1200"/>
          </a:p>
          <a:p>
            <a:pPr marL="342900" indent="-285750">
              <a:lnSpc>
                <a:spcPct val="110000"/>
              </a:lnSpc>
              <a:spcBef>
                <a:spcPts val="750"/>
              </a:spcBef>
              <a:buFont typeface="Arial,Sans-Serif"/>
              <a:buChar char="•"/>
            </a:pPr>
            <a:r>
              <a:rPr lang="fr-FR" sz="1200"/>
              <a:t>Quiz sur les fêtes éco-responsables 2025 + réponses</a:t>
            </a:r>
            <a:endParaRPr lang="en-US" sz="1200"/>
          </a:p>
          <a:p>
            <a:pPr marL="342900" indent="-285750">
              <a:lnSpc>
                <a:spcPct val="110000"/>
              </a:lnSpc>
              <a:spcBef>
                <a:spcPts val="750"/>
              </a:spcBef>
              <a:buFont typeface="Arial,Sans-Serif"/>
              <a:buChar char="•"/>
            </a:pPr>
            <a:r>
              <a:rPr lang="fr-FR" sz="1200"/>
              <a:t>Quiz sur la filière textiles 2025 + réponses</a:t>
            </a:r>
            <a:endParaRPr lang="en-US" sz="1200"/>
          </a:p>
          <a:p>
            <a:pPr marL="342900" indent="-285750">
              <a:spcBef>
                <a:spcPts val="750"/>
              </a:spcBef>
              <a:buFont typeface="Arial,Sans-Serif"/>
              <a:buChar char="•"/>
            </a:pPr>
            <a:r>
              <a:rPr lang="fr-FR" sz="1200"/>
              <a:t>Atelier </a:t>
            </a:r>
            <a:r>
              <a:rPr lang="fr-FR" sz="1200" err="1"/>
              <a:t>tawashi</a:t>
            </a:r>
            <a:r>
              <a:rPr lang="fr-FR" sz="1200"/>
              <a:t>, mode d'emploi</a:t>
            </a:r>
            <a:endParaRPr lang="en-US" sz="1200"/>
          </a:p>
          <a:p>
            <a:pPr marL="342900" indent="-285750">
              <a:spcBef>
                <a:spcPts val="750"/>
              </a:spcBef>
              <a:buFont typeface="Arial,Sans-Serif"/>
              <a:buChar char="•"/>
            </a:pPr>
            <a:endParaRPr lang="fr-FR" sz="1200"/>
          </a:p>
          <a:p>
            <a:pPr marL="342900" indent="-285750">
              <a:lnSpc>
                <a:spcPct val="110000"/>
              </a:lnSpc>
              <a:spcBef>
                <a:spcPts val="750"/>
              </a:spcBef>
              <a:buFont typeface="Arial,Sans-Serif"/>
              <a:buChar char="•"/>
            </a:pPr>
            <a:r>
              <a:rPr lang="fr-FR" sz="1200">
                <a:hlinkClick r:id="rId6"/>
              </a:rPr>
              <a:t>Vidéo centre de tri du Jas de Rhode aux Pennes Mirabeau</a:t>
            </a:r>
            <a:endParaRPr lang="fr-FR" sz="1200"/>
          </a:p>
        </p:txBody>
      </p:sp>
    </p:spTree>
    <p:extLst>
      <p:ext uri="{BB962C8B-B14F-4D97-AF65-F5344CB8AC3E}">
        <p14:creationId xmlns:p14="http://schemas.microsoft.com/office/powerpoint/2010/main" val="2974843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DA436"/>
        </a:solidFill>
        <a:effectLst/>
      </p:bgPr>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78E8B33-07A8-4A7E-A53C-377B6F8EF611}"/>
              </a:ext>
            </a:extLst>
          </p:cNvPr>
          <p:cNvPicPr>
            <a:picLocks noChangeAspect="1"/>
          </p:cNvPicPr>
          <p:nvPr/>
        </p:nvPicPr>
        <p:blipFill>
          <a:blip r:embed="rId3"/>
          <a:stretch>
            <a:fillRect/>
          </a:stretch>
        </p:blipFill>
        <p:spPr>
          <a:xfrm>
            <a:off x="313282" y="4248365"/>
            <a:ext cx="1226068" cy="623299"/>
          </a:xfrm>
          <a:prstGeom prst="rect">
            <a:avLst/>
          </a:prstGeom>
        </p:spPr>
      </p:pic>
      <p:pic>
        <p:nvPicPr>
          <p:cNvPr id="3" name="Image 2">
            <a:extLst>
              <a:ext uri="{FF2B5EF4-FFF2-40B4-BE49-F238E27FC236}">
                <a16:creationId xmlns:a16="http://schemas.microsoft.com/office/drawing/2014/main" id="{0D172675-518E-774E-9C6A-886CF1A9553A}"/>
              </a:ext>
            </a:extLst>
          </p:cNvPr>
          <p:cNvPicPr>
            <a:picLocks noChangeAspect="1"/>
          </p:cNvPicPr>
          <p:nvPr/>
        </p:nvPicPr>
        <p:blipFill>
          <a:blip r:embed="rId4"/>
          <a:stretch>
            <a:fillRect/>
          </a:stretch>
        </p:blipFill>
        <p:spPr>
          <a:xfrm>
            <a:off x="8511545" y="4621081"/>
            <a:ext cx="391452" cy="391452"/>
          </a:xfrm>
          <a:prstGeom prst="rect">
            <a:avLst/>
          </a:prstGeom>
        </p:spPr>
      </p:pic>
      <p:sp>
        <p:nvSpPr>
          <p:cNvPr id="2" name="Rectangle 1"/>
          <p:cNvSpPr/>
          <p:nvPr/>
        </p:nvSpPr>
        <p:spPr>
          <a:xfrm>
            <a:off x="1589321" y="592155"/>
            <a:ext cx="5966698" cy="553998"/>
          </a:xfrm>
          <a:prstGeom prst="rect">
            <a:avLst/>
          </a:prstGeom>
        </p:spPr>
        <p:txBody>
          <a:bodyPr wrap="none">
            <a:spAutoFit/>
          </a:bodyPr>
          <a:lstStyle/>
          <a:p>
            <a:r>
              <a:rPr lang="fr-FR" sz="3000" b="1" cap="all">
                <a:solidFill>
                  <a:srgbClr val="FFFFFF"/>
                </a:solidFill>
                <a:latin typeface="century gothic" panose="020B0502020202020204" pitchFamily="34" charset="0"/>
              </a:rPr>
              <a:t>La métropole vous remercie</a:t>
            </a:r>
            <a:endParaRPr lang="fr-FR" sz="3000"/>
          </a:p>
        </p:txBody>
      </p:sp>
      <p:sp>
        <p:nvSpPr>
          <p:cNvPr id="5" name="Rectangle 4"/>
          <p:cNvSpPr/>
          <p:nvPr/>
        </p:nvSpPr>
        <p:spPr>
          <a:xfrm>
            <a:off x="2798823" y="2418078"/>
            <a:ext cx="3695833" cy="1415772"/>
          </a:xfrm>
          <a:prstGeom prst="rect">
            <a:avLst/>
          </a:prstGeom>
          <a:solidFill>
            <a:schemeClr val="bg1"/>
          </a:solidFill>
          <a:ln w="19050">
            <a:noFill/>
          </a:ln>
        </p:spPr>
        <p:txBody>
          <a:bodyPr wrap="square" lIns="91440" tIns="45720" rIns="91440" bIns="45720" anchor="t">
            <a:spAutoFit/>
          </a:bodyPr>
          <a:lstStyle/>
          <a:p>
            <a:pPr algn="ctr"/>
            <a:br>
              <a:rPr lang="en-US" sz="1400">
                <a:latin typeface="Century Gothic"/>
              </a:rPr>
            </a:br>
            <a:r>
              <a:rPr lang="en-US" sz="1400">
                <a:latin typeface="Century Gothic"/>
              </a:rPr>
              <a:t>Vous </a:t>
            </a:r>
            <a:r>
              <a:rPr lang="en-US" sz="1400" err="1">
                <a:latin typeface="Century Gothic"/>
              </a:rPr>
              <a:t>souhaitez</a:t>
            </a:r>
            <a:r>
              <a:rPr lang="en-US" sz="1400">
                <a:latin typeface="Century Gothic"/>
              </a:rPr>
              <a:t> </a:t>
            </a:r>
            <a:r>
              <a:rPr lang="en-US" sz="1400" err="1">
                <a:latin typeface="Century Gothic"/>
              </a:rPr>
              <a:t>en</a:t>
            </a:r>
            <a:r>
              <a:rPr lang="en-US" sz="1400">
                <a:latin typeface="Century Gothic"/>
              </a:rPr>
              <a:t> </a:t>
            </a:r>
            <a:r>
              <a:rPr lang="en-US" sz="1400" err="1">
                <a:latin typeface="Century Gothic"/>
              </a:rPr>
              <a:t>apprendre</a:t>
            </a:r>
            <a:r>
              <a:rPr lang="en-US" sz="1400">
                <a:latin typeface="Century Gothic"/>
              </a:rPr>
              <a:t> plus sur </a:t>
            </a:r>
            <a:br>
              <a:rPr lang="en-US" sz="1400">
                <a:latin typeface="Century Gothic"/>
              </a:rPr>
            </a:br>
            <a:r>
              <a:rPr lang="en-US" sz="1400">
                <a:latin typeface="Century Gothic"/>
              </a:rPr>
              <a:t>le </a:t>
            </a:r>
            <a:r>
              <a:rPr lang="en-US" sz="1400" err="1">
                <a:latin typeface="Century Gothic"/>
              </a:rPr>
              <a:t>zéro</a:t>
            </a:r>
            <a:r>
              <a:rPr lang="en-US" sz="1400">
                <a:latin typeface="Century Gothic"/>
              </a:rPr>
              <a:t> </a:t>
            </a:r>
            <a:r>
              <a:rPr lang="en-US" sz="1400" err="1">
                <a:latin typeface="Century Gothic"/>
              </a:rPr>
              <a:t>déchet</a:t>
            </a:r>
            <a:r>
              <a:rPr lang="en-US" sz="1400">
                <a:latin typeface="Century Gothic"/>
              </a:rPr>
              <a:t> à la maison, ​</a:t>
            </a:r>
            <a:endParaRPr lang="en-US" sz="1400"/>
          </a:p>
          <a:p>
            <a:pPr algn="ctr" fontAlgn="base"/>
            <a:r>
              <a:rPr lang="en-US" sz="1400" err="1">
                <a:latin typeface="Century Gothic"/>
              </a:rPr>
              <a:t>Inscrivez</a:t>
            </a:r>
            <a:r>
              <a:rPr lang="en-US" sz="1400">
                <a:latin typeface="Century Gothic"/>
              </a:rPr>
              <a:t>-vous au </a:t>
            </a:r>
            <a:br>
              <a:rPr lang="en-US" sz="1400">
                <a:latin typeface="Century Gothic"/>
              </a:rPr>
            </a:br>
            <a:r>
              <a:rPr lang="en-US" sz="1400" u="sng">
                <a:solidFill>
                  <a:srgbClr val="FFFFFF"/>
                </a:solidFill>
                <a:latin typeface="Century Gothic"/>
                <a:hlinkClick r:id="rId5"/>
              </a:rPr>
              <a:t>Défi des familles zéro déchet</a:t>
            </a:r>
            <a:r>
              <a:rPr lang="en-US" sz="1400">
                <a:solidFill>
                  <a:srgbClr val="000000"/>
                </a:solidFill>
                <a:latin typeface="Calibri"/>
                <a:ea typeface="Calibri"/>
                <a:cs typeface="Calibri"/>
              </a:rPr>
              <a:t>​</a:t>
            </a:r>
          </a:p>
          <a:p>
            <a:pPr algn="ctr"/>
            <a:endParaRPr lang="en-US" sz="1600">
              <a:solidFill>
                <a:srgbClr val="000000"/>
              </a:solidFill>
              <a:latin typeface="Calibri"/>
              <a:ea typeface="Calibri"/>
              <a:cs typeface="Calibri"/>
            </a:endParaRPr>
          </a:p>
        </p:txBody>
      </p:sp>
      <p:sp>
        <p:nvSpPr>
          <p:cNvPr id="7" name="ZoneTexte 6"/>
          <p:cNvSpPr txBox="1"/>
          <p:nvPr/>
        </p:nvSpPr>
        <p:spPr>
          <a:xfrm>
            <a:off x="2545213" y="4252237"/>
            <a:ext cx="4390946" cy="307777"/>
          </a:xfrm>
          <a:prstGeom prst="rect">
            <a:avLst/>
          </a:prstGeom>
          <a:noFill/>
        </p:spPr>
        <p:txBody>
          <a:bodyPr wrap="none" lIns="91440" tIns="45720" rIns="91440" bIns="45720" rtlCol="0" anchor="t">
            <a:spAutoFit/>
          </a:bodyPr>
          <a:lstStyle/>
          <a:p>
            <a:r>
              <a:rPr lang="fr-FR" sz="1400">
                <a:solidFill>
                  <a:schemeClr val="bg1"/>
                </a:solidFill>
              </a:rPr>
              <a:t>Contact : ghislaine.letourneur@ampmetropole.fr</a:t>
            </a:r>
          </a:p>
        </p:txBody>
      </p:sp>
      <p:sp>
        <p:nvSpPr>
          <p:cNvPr id="9" name="Titre 1">
            <a:extLst>
              <a:ext uri="{FF2B5EF4-FFF2-40B4-BE49-F238E27FC236}">
                <a16:creationId xmlns:a16="http://schemas.microsoft.com/office/drawing/2014/main" id="{5A7C78D3-F7C9-FCBE-8E6D-1B647F1B2DB9}"/>
              </a:ext>
            </a:extLst>
          </p:cNvPr>
          <p:cNvSpPr>
            <a:spLocks noGrp="1"/>
          </p:cNvSpPr>
          <p:nvPr>
            <p:ph type="ctrTitle"/>
          </p:nvPr>
        </p:nvSpPr>
        <p:spPr>
          <a:xfrm>
            <a:off x="1804935" y="1413092"/>
            <a:ext cx="5538585" cy="660967"/>
          </a:xfrm>
          <a:solidFill>
            <a:schemeClr val="bg1"/>
          </a:solidFill>
        </p:spPr>
        <p:txBody>
          <a:bodyPr anchor="t"/>
          <a:lstStyle/>
          <a:p>
            <a:r>
              <a:rPr lang="fr-FR" sz="1800">
                <a:solidFill>
                  <a:srgbClr val="3DA436"/>
                </a:solidFill>
                <a:latin typeface="century gothic"/>
              </a:rPr>
              <a:t>Faites-vous connaitre en tant que référent </a:t>
            </a:r>
            <a:r>
              <a:rPr lang="fr-FR" sz="1800">
                <a:solidFill>
                  <a:schemeClr val="tx1"/>
                </a:solidFill>
                <a:latin typeface="century gothic"/>
              </a:rPr>
              <a:t>Eco-</a:t>
            </a:r>
            <a:r>
              <a:rPr lang="fr-FR" sz="1800" err="1">
                <a:solidFill>
                  <a:schemeClr val="tx1"/>
                </a:solidFill>
                <a:latin typeface="century gothic"/>
              </a:rPr>
              <a:t>exemplarite</a:t>
            </a:r>
            <a:r>
              <a:rPr lang="fr-FR" sz="1800">
                <a:solidFill>
                  <a:srgbClr val="3DA436"/>
                </a:solidFill>
                <a:latin typeface="century gothic"/>
              </a:rPr>
              <a:t> sur votre commune</a:t>
            </a:r>
          </a:p>
        </p:txBody>
      </p:sp>
    </p:spTree>
    <p:extLst>
      <p:ext uri="{BB962C8B-B14F-4D97-AF65-F5344CB8AC3E}">
        <p14:creationId xmlns:p14="http://schemas.microsoft.com/office/powerpoint/2010/main" val="3420671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DA436"/>
        </a:solidFill>
        <a:effectLst/>
      </p:bgPr>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978E8B33-07A8-4A7E-A53C-377B6F8EF611}"/>
              </a:ext>
            </a:extLst>
          </p:cNvPr>
          <p:cNvPicPr>
            <a:picLocks noChangeAspect="1"/>
          </p:cNvPicPr>
          <p:nvPr/>
        </p:nvPicPr>
        <p:blipFill>
          <a:blip r:embed="rId3"/>
          <a:stretch>
            <a:fillRect/>
          </a:stretch>
        </p:blipFill>
        <p:spPr>
          <a:xfrm>
            <a:off x="3451187" y="2001959"/>
            <a:ext cx="2241626" cy="1139581"/>
          </a:xfrm>
          <a:prstGeom prst="rect">
            <a:avLst/>
          </a:prstGeom>
        </p:spPr>
      </p:pic>
      <p:pic>
        <p:nvPicPr>
          <p:cNvPr id="3" name="Image 2">
            <a:extLst>
              <a:ext uri="{FF2B5EF4-FFF2-40B4-BE49-F238E27FC236}">
                <a16:creationId xmlns:a16="http://schemas.microsoft.com/office/drawing/2014/main" id="{0D172675-518E-774E-9C6A-886CF1A9553A}"/>
              </a:ext>
            </a:extLst>
          </p:cNvPr>
          <p:cNvPicPr>
            <a:picLocks noChangeAspect="1"/>
          </p:cNvPicPr>
          <p:nvPr/>
        </p:nvPicPr>
        <p:blipFill>
          <a:blip r:embed="rId4"/>
          <a:stretch>
            <a:fillRect/>
          </a:stretch>
        </p:blipFill>
        <p:spPr>
          <a:xfrm>
            <a:off x="8511545" y="4621081"/>
            <a:ext cx="391452" cy="391452"/>
          </a:xfrm>
          <a:prstGeom prst="rect">
            <a:avLst/>
          </a:prstGeom>
        </p:spPr>
      </p:pic>
    </p:spTree>
    <p:extLst>
      <p:ext uri="{BB962C8B-B14F-4D97-AF65-F5344CB8AC3E}">
        <p14:creationId xmlns:p14="http://schemas.microsoft.com/office/powerpoint/2010/main" val="665215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335556" y="862026"/>
            <a:ext cx="6411120" cy="531494"/>
          </a:xfrm>
        </p:spPr>
        <p:txBody>
          <a:bodyPr vert="horz" lIns="91440" tIns="45720" rIns="91440" bIns="45720" rtlCol="0" anchor="t">
            <a:noAutofit/>
          </a:bodyPr>
          <a:lstStyle/>
          <a:p>
            <a:r>
              <a:rPr lang="fr-FR" sz="1800">
                <a:solidFill>
                  <a:srgbClr val="3DA436"/>
                </a:solidFill>
              </a:rPr>
              <a:t>UNE OBLIGATION DES COLLECTIVITES</a:t>
            </a:r>
            <a:endParaRPr lang="fr-FR" sz="18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335556" y="253525"/>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sp>
        <p:nvSpPr>
          <p:cNvPr id="3" name="Rectangle 2"/>
          <p:cNvSpPr/>
          <p:nvPr/>
        </p:nvSpPr>
        <p:spPr>
          <a:xfrm>
            <a:off x="6450807" y="1738438"/>
            <a:ext cx="2400100" cy="1409637"/>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70000"/>
              </a:lnSpc>
            </a:pPr>
            <a:r>
              <a:rPr lang="fr-FR">
                <a:solidFill>
                  <a:schemeClr val="bg1"/>
                </a:solidFill>
              </a:rPr>
              <a:t>Mobiliser les agents pour faire évoluer les pratiques afin de réduire les déchets</a:t>
            </a:r>
          </a:p>
        </p:txBody>
      </p:sp>
      <p:sp>
        <p:nvSpPr>
          <p:cNvPr id="13" name="Espace réservé du contenu 2">
            <a:extLst>
              <a:ext uri="{FF2B5EF4-FFF2-40B4-BE49-F238E27FC236}">
                <a16:creationId xmlns:a16="http://schemas.microsoft.com/office/drawing/2014/main" id="{A411E13C-6B73-624D-AA46-F5A2078E0289}"/>
              </a:ext>
            </a:extLst>
          </p:cNvPr>
          <p:cNvSpPr txBox="1">
            <a:spLocks/>
          </p:cNvSpPr>
          <p:nvPr/>
        </p:nvSpPr>
        <p:spPr>
          <a:xfrm>
            <a:off x="0" y="1392678"/>
            <a:ext cx="6029074" cy="2464947"/>
          </a:xfrm>
          <a:prstGeom prst="rect">
            <a:avLst/>
          </a:prstGeom>
        </p:spPr>
        <p:txBody>
          <a:bodyPr vert="horz" lIns="91440" tIns="45720" rIns="91440" bIns="45720" rtlCol="0" anchor="t">
            <a:normAutofit lnSpcReduction="10000"/>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1">
              <a:buClr>
                <a:srgbClr val="B4CC1C"/>
              </a:buClr>
            </a:pPr>
            <a:endParaRPr lang="fr-FR" sz="1100">
              <a:solidFill>
                <a:srgbClr val="000000"/>
              </a:solidFill>
            </a:endParaRPr>
          </a:p>
          <a:p>
            <a:pPr lvl="1" algn="l">
              <a:buClr>
                <a:srgbClr val="B4CC1C"/>
              </a:buClr>
            </a:pPr>
            <a:r>
              <a:rPr lang="fr-FR" sz="1200">
                <a:solidFill>
                  <a:srgbClr val="3A3A3A"/>
                </a:solidFill>
                <a:ea typeface="+mn-lt"/>
                <a:cs typeface="+mn-lt"/>
              </a:rPr>
              <a:t>L’une des missions des collectivités est d’accompagner les habitants vers la transition écologique et notamment en favorisant </a:t>
            </a:r>
            <a:br>
              <a:rPr lang="fr-FR" sz="1200">
                <a:ea typeface="+mn-lt"/>
                <a:cs typeface="+mn-lt"/>
              </a:rPr>
            </a:br>
            <a:r>
              <a:rPr lang="fr-FR" sz="1200" b="1">
                <a:solidFill>
                  <a:srgbClr val="3A3A3A"/>
                </a:solidFill>
                <a:ea typeface="+mn-lt"/>
                <a:cs typeface="+mn-lt"/>
              </a:rPr>
              <a:t>une consommation plus sobre et plus responsable</a:t>
            </a:r>
            <a:r>
              <a:rPr lang="fr-FR" sz="1200">
                <a:solidFill>
                  <a:srgbClr val="3A3A3A"/>
                </a:solidFill>
                <a:ea typeface="+mn-lt"/>
                <a:cs typeface="+mn-lt"/>
              </a:rPr>
              <a:t>.</a:t>
            </a:r>
          </a:p>
          <a:p>
            <a:pPr lvl="1" algn="l">
              <a:buClr>
                <a:srgbClr val="B4CC1C"/>
              </a:buClr>
            </a:pPr>
            <a:endParaRPr lang="fr-FR" sz="1200">
              <a:solidFill>
                <a:srgbClr val="000000"/>
              </a:solidFill>
              <a:ea typeface="+mn-lt"/>
              <a:cs typeface="+mn-lt"/>
            </a:endParaRPr>
          </a:p>
          <a:p>
            <a:pPr lvl="1" algn="l">
              <a:buClr>
                <a:srgbClr val="B4CC1C"/>
              </a:buClr>
            </a:pPr>
            <a:r>
              <a:rPr lang="fr-FR" sz="1200">
                <a:solidFill>
                  <a:srgbClr val="3A3A3A"/>
                </a:solidFill>
                <a:ea typeface="+mn-lt"/>
                <a:cs typeface="+mn-lt"/>
              </a:rPr>
              <a:t>Dans ce cadre, elles se doivent également </a:t>
            </a:r>
            <a:r>
              <a:rPr lang="fr-FR" sz="1200" b="1">
                <a:solidFill>
                  <a:srgbClr val="3A3A3A"/>
                </a:solidFill>
                <a:ea typeface="+mn-lt"/>
                <a:cs typeface="+mn-lt"/>
              </a:rPr>
              <a:t>d’être exemplaires en interne</a:t>
            </a:r>
            <a:r>
              <a:rPr lang="fr-FR" sz="1200">
                <a:solidFill>
                  <a:srgbClr val="3A3A3A"/>
                </a:solidFill>
                <a:ea typeface="+mn-lt"/>
                <a:cs typeface="+mn-lt"/>
              </a:rPr>
              <a:t> auprès de leurs agents ainsi qu'auprès des acteurs de leur territoire (entreprises, administrés...).</a:t>
            </a:r>
          </a:p>
          <a:p>
            <a:pPr lvl="1" algn="l">
              <a:buClr>
                <a:srgbClr val="B4CC1C"/>
              </a:buClr>
            </a:pPr>
            <a:r>
              <a:rPr lang="fr-FR" sz="1200">
                <a:solidFill>
                  <a:srgbClr val="3A3A3A"/>
                </a:solidFill>
                <a:ea typeface="+mn-lt"/>
                <a:cs typeface="+mn-lt"/>
              </a:rPr>
              <a:t> </a:t>
            </a:r>
            <a:endParaRPr lang="fr-FR" sz="1200">
              <a:solidFill>
                <a:srgbClr val="000000"/>
              </a:solidFill>
              <a:ea typeface="+mn-lt"/>
              <a:cs typeface="+mn-lt"/>
            </a:endParaRPr>
          </a:p>
          <a:p>
            <a:pPr lvl="1" algn="l">
              <a:buClr>
                <a:srgbClr val="B4CC1C"/>
              </a:buClr>
            </a:pPr>
            <a:r>
              <a:rPr lang="fr-FR" sz="1200">
                <a:solidFill>
                  <a:srgbClr val="3A3A3A"/>
                </a:solidFill>
                <a:ea typeface="+mn-lt"/>
                <a:cs typeface="+mn-lt"/>
              </a:rPr>
              <a:t>C’est une </a:t>
            </a:r>
            <a:r>
              <a:rPr lang="fr-FR" sz="1200" b="1">
                <a:solidFill>
                  <a:srgbClr val="3A3A3A"/>
                </a:solidFill>
                <a:ea typeface="+mn-lt"/>
                <a:cs typeface="+mn-lt"/>
              </a:rPr>
              <a:t>stratégie capitale</a:t>
            </a:r>
            <a:r>
              <a:rPr lang="fr-FR" sz="1200">
                <a:solidFill>
                  <a:srgbClr val="3A3A3A"/>
                </a:solidFill>
                <a:ea typeface="+mn-lt"/>
                <a:cs typeface="+mn-lt"/>
              </a:rPr>
              <a:t> dans un contexte de pression sur les ressources naturelles et d’impacts environnementaux divers liés à la consommation (émission de gaz à effet de serre...), qui a des bénéfices pour tous.</a:t>
            </a:r>
            <a:r>
              <a:rPr lang="fr-FR" sz="1200">
                <a:ea typeface="+mn-lt"/>
                <a:cs typeface="+mn-lt"/>
              </a:rPr>
              <a:t> </a:t>
            </a:r>
            <a:endParaRPr lang="fr-FR" sz="1200">
              <a:solidFill>
                <a:srgbClr val="000000"/>
              </a:solidFill>
            </a:endParaRPr>
          </a:p>
        </p:txBody>
      </p:sp>
      <p:pic>
        <p:nvPicPr>
          <p:cNvPr id="14" name="Picture 16">
            <a:extLst>
              <a:ext uri="{FF2B5EF4-FFF2-40B4-BE49-F238E27FC236}">
                <a16:creationId xmlns:a16="http://schemas.microsoft.com/office/drawing/2014/main" id="{D2765A90-9B8C-321E-BF1D-9B630641BC5F}"/>
              </a:ext>
            </a:extLst>
          </p:cNvPr>
          <p:cNvPicPr>
            <a:picLocks noChangeAspect="1"/>
          </p:cNvPicPr>
          <p:nvPr/>
        </p:nvPicPr>
        <p:blipFill>
          <a:blip r:embed="rId5"/>
          <a:stretch>
            <a:fillRect/>
          </a:stretch>
        </p:blipFill>
        <p:spPr>
          <a:xfrm>
            <a:off x="1554555" y="4125230"/>
            <a:ext cx="2567389" cy="890383"/>
          </a:xfrm>
          <a:prstGeom prst="rect">
            <a:avLst/>
          </a:prstGeom>
        </p:spPr>
      </p:pic>
      <p:sp>
        <p:nvSpPr>
          <p:cNvPr id="5" name="TextBox 4">
            <a:extLst>
              <a:ext uri="{FF2B5EF4-FFF2-40B4-BE49-F238E27FC236}">
                <a16:creationId xmlns:a16="http://schemas.microsoft.com/office/drawing/2014/main" id="{A5CBB26B-BC79-2DBF-9C9F-3E6451C19E2B}"/>
              </a:ext>
            </a:extLst>
          </p:cNvPr>
          <p:cNvSpPr txBox="1"/>
          <p:nvPr/>
        </p:nvSpPr>
        <p:spPr>
          <a:xfrm>
            <a:off x="4479889" y="4621258"/>
            <a:ext cx="155190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chemeClr val="tx1">
                    <a:tint val="75000"/>
                  </a:schemeClr>
                </a:solidFill>
              </a:rPr>
              <a:t>Le </a:t>
            </a:r>
            <a:r>
              <a:rPr lang="en-US" sz="900" err="1">
                <a:solidFill>
                  <a:schemeClr val="tx1">
                    <a:tint val="75000"/>
                  </a:schemeClr>
                </a:solidFill>
              </a:rPr>
              <a:t>contexte</a:t>
            </a:r>
          </a:p>
        </p:txBody>
      </p:sp>
    </p:spTree>
    <p:extLst>
      <p:ext uri="{BB962C8B-B14F-4D97-AF65-F5344CB8AC3E}">
        <p14:creationId xmlns:p14="http://schemas.microsoft.com/office/powerpoint/2010/main" val="1656202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469563" y="753079"/>
            <a:ext cx="6411120" cy="531494"/>
          </a:xfrm>
        </p:spPr>
        <p:txBody>
          <a:bodyPr vert="horz" lIns="91440" tIns="45720" rIns="91440" bIns="45720" rtlCol="0" anchor="t">
            <a:noAutofit/>
          </a:bodyPr>
          <a:lstStyle/>
          <a:p>
            <a:r>
              <a:rPr lang="fr-FR" sz="1800">
                <a:solidFill>
                  <a:srgbClr val="3DA436"/>
                </a:solidFill>
              </a:rPr>
              <a:t>QUELQUES CHIFFRES</a:t>
            </a:r>
            <a:endParaRPr lang="fr-FR" sz="18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469563" y="141852"/>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pic>
        <p:nvPicPr>
          <p:cNvPr id="5" name="Image 4"/>
          <p:cNvPicPr>
            <a:picLocks noChangeAspect="1"/>
          </p:cNvPicPr>
          <p:nvPr/>
        </p:nvPicPr>
        <p:blipFill>
          <a:blip r:embed="rId5"/>
          <a:stretch>
            <a:fillRect/>
          </a:stretch>
        </p:blipFill>
        <p:spPr>
          <a:xfrm>
            <a:off x="5899513" y="1244685"/>
            <a:ext cx="3244487" cy="1877133"/>
          </a:xfrm>
          <a:prstGeom prst="rect">
            <a:avLst/>
          </a:prstGeom>
        </p:spPr>
      </p:pic>
      <p:sp>
        <p:nvSpPr>
          <p:cNvPr id="11" name="Rectangle 10"/>
          <p:cNvSpPr/>
          <p:nvPr/>
        </p:nvSpPr>
        <p:spPr>
          <a:xfrm>
            <a:off x="6450807" y="2964656"/>
            <a:ext cx="2400100" cy="1012094"/>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70000"/>
              </a:lnSpc>
            </a:pPr>
            <a:r>
              <a:rPr lang="fr-FR">
                <a:solidFill>
                  <a:schemeClr val="bg1"/>
                </a:solidFill>
              </a:rPr>
              <a:t>Tous acteurs,</a:t>
            </a:r>
          </a:p>
          <a:p>
            <a:pPr>
              <a:lnSpc>
                <a:spcPct val="70000"/>
              </a:lnSpc>
            </a:pPr>
            <a:r>
              <a:rPr lang="fr-FR">
                <a:solidFill>
                  <a:schemeClr val="bg1"/>
                </a:solidFill>
              </a:rPr>
              <a:t>Tous responsables !</a:t>
            </a:r>
          </a:p>
        </p:txBody>
      </p:sp>
      <p:sp>
        <p:nvSpPr>
          <p:cNvPr id="12" name="Espace réservé du contenu 2">
            <a:extLst>
              <a:ext uri="{FF2B5EF4-FFF2-40B4-BE49-F238E27FC236}">
                <a16:creationId xmlns:a16="http://schemas.microsoft.com/office/drawing/2014/main" id="{A411E13C-6B73-624D-AA46-F5A2078E0289}"/>
              </a:ext>
            </a:extLst>
          </p:cNvPr>
          <p:cNvSpPr txBox="1">
            <a:spLocks/>
          </p:cNvSpPr>
          <p:nvPr/>
        </p:nvSpPr>
        <p:spPr>
          <a:xfrm>
            <a:off x="185057" y="1570135"/>
            <a:ext cx="5519057" cy="2287318"/>
          </a:xfrm>
          <a:prstGeom prst="rect">
            <a:avLst/>
          </a:prstGeom>
        </p:spPr>
        <p:txBody>
          <a:bodyPr vert="horz" lIns="91440" tIns="45720" rIns="91440" bIns="45720" rtlCol="0" anchor="t">
            <a:normAutofit fontScale="92500" lnSpcReduction="10000"/>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1" algn="l" defTabSz="914400">
              <a:buClr>
                <a:srgbClr val="B4CC1C"/>
              </a:buClr>
            </a:pPr>
            <a:r>
              <a:rPr lang="fr-FR" sz="1400" dirty="0">
                <a:latin typeface="Century Gothic"/>
                <a:cs typeface="Arial"/>
              </a:rPr>
              <a:t>/ Nous passons environ </a:t>
            </a:r>
            <a:r>
              <a:rPr lang="fr-FR" sz="1400" dirty="0">
                <a:solidFill>
                  <a:srgbClr val="000000"/>
                </a:solidFill>
                <a:latin typeface="Century Gothic"/>
                <a:cs typeface="Arial"/>
              </a:rPr>
              <a:t>182 jours</a:t>
            </a:r>
            <a:r>
              <a:rPr lang="fr-FR" sz="1400" dirty="0">
                <a:latin typeface="Century Gothic"/>
                <a:cs typeface="Arial"/>
              </a:rPr>
              <a:t>/an au bureau (prise en compte télétravail)</a:t>
            </a:r>
            <a:endParaRPr lang="en-US" sz="1600" dirty="0"/>
          </a:p>
          <a:p>
            <a:pPr lvl="1" algn="l" defTabSz="457200"/>
            <a:endParaRPr lang="fr-FR" sz="1400" dirty="0">
              <a:latin typeface="Century Gothic"/>
              <a:cs typeface="Arial"/>
            </a:endParaRPr>
          </a:p>
          <a:p>
            <a:pPr lvl="1" algn="l" defTabSz="457200"/>
            <a:r>
              <a:rPr lang="fr-FR" sz="1400" dirty="0">
                <a:latin typeface="Century Gothic"/>
                <a:cs typeface="Arial"/>
              </a:rPr>
              <a:t>Source Ademe : </a:t>
            </a:r>
          </a:p>
          <a:p>
            <a:pPr lvl="1" algn="l" defTabSz="457200"/>
            <a:endParaRPr lang="fr-FR" sz="1400" dirty="0">
              <a:latin typeface="Century Gothic"/>
              <a:cs typeface="Arial"/>
            </a:endParaRPr>
          </a:p>
          <a:p>
            <a:pPr lvl="1" algn="l" defTabSz="457200">
              <a:buClr>
                <a:srgbClr val="B4CC1C"/>
              </a:buClr>
            </a:pPr>
            <a:r>
              <a:rPr lang="fr-FR" sz="1400" dirty="0">
                <a:latin typeface="Century Gothic"/>
                <a:cs typeface="Arial"/>
              </a:rPr>
              <a:t>/ Chaque employé de bureau produit en moyenne </a:t>
            </a:r>
            <a:br>
              <a:rPr lang="fr-FR" sz="1400" dirty="0"/>
            </a:br>
            <a:r>
              <a:rPr lang="fr-FR" sz="1400" b="1" dirty="0">
                <a:latin typeface="Century Gothic"/>
                <a:cs typeface="Arial"/>
              </a:rPr>
              <a:t>120 à 140 kg de déchet s/an</a:t>
            </a:r>
          </a:p>
          <a:p>
            <a:pPr lvl="1" algn="l" defTabSz="457200">
              <a:buClr>
                <a:srgbClr val="B4CC1C"/>
              </a:buClr>
            </a:pPr>
            <a:endParaRPr lang="fr-FR" sz="1400" b="1" dirty="0">
              <a:latin typeface="Century Gothic"/>
              <a:cs typeface="Arial"/>
            </a:endParaRPr>
          </a:p>
          <a:p>
            <a:pPr lvl="1" algn="l" defTabSz="457200">
              <a:buClr>
                <a:srgbClr val="B4CC1C"/>
              </a:buClr>
            </a:pPr>
            <a:r>
              <a:rPr lang="fr-FR" sz="1400" b="1" dirty="0">
                <a:latin typeface="Century Gothic"/>
                <a:cs typeface="Arial"/>
              </a:rPr>
              <a:t>/ Le papier reste le déchet majoritaire </a:t>
            </a:r>
            <a:r>
              <a:rPr lang="fr-FR" sz="1400" dirty="0">
                <a:latin typeface="Century Gothic"/>
                <a:cs typeface="Arial"/>
              </a:rPr>
              <a:t>(75 % des déchets de bureau). Chaque agent en consomme entre </a:t>
            </a:r>
            <a:br>
              <a:rPr lang="fr-FR" sz="1400" dirty="0"/>
            </a:br>
            <a:r>
              <a:rPr lang="fr-FR" sz="1400" b="1" dirty="0">
                <a:latin typeface="Century Gothic"/>
                <a:cs typeface="Arial"/>
              </a:rPr>
              <a:t>70 à 85 kg par an</a:t>
            </a:r>
            <a:r>
              <a:rPr lang="fr-FR" sz="1400" dirty="0">
                <a:latin typeface="Century Gothic"/>
                <a:cs typeface="Arial"/>
              </a:rPr>
              <a:t>.</a:t>
            </a:r>
            <a:endParaRPr lang="fr-FR" sz="1050" dirty="0">
              <a:solidFill>
                <a:srgbClr val="001A2F"/>
              </a:solidFill>
              <a:latin typeface="Century Gothic"/>
              <a:cs typeface="Arial"/>
            </a:endParaRPr>
          </a:p>
        </p:txBody>
      </p:sp>
      <p:sp>
        <p:nvSpPr>
          <p:cNvPr id="4" name="TextBox 3">
            <a:extLst>
              <a:ext uri="{FF2B5EF4-FFF2-40B4-BE49-F238E27FC236}">
                <a16:creationId xmlns:a16="http://schemas.microsoft.com/office/drawing/2014/main" id="{32534CC6-DC28-03BB-0090-682898AA4B87}"/>
              </a:ext>
            </a:extLst>
          </p:cNvPr>
          <p:cNvSpPr txBox="1"/>
          <p:nvPr/>
        </p:nvSpPr>
        <p:spPr>
          <a:xfrm>
            <a:off x="4335002" y="4621258"/>
            <a:ext cx="155190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chemeClr val="tx1">
                    <a:tint val="75000"/>
                  </a:schemeClr>
                </a:solidFill>
              </a:rPr>
              <a:t>Le </a:t>
            </a:r>
            <a:r>
              <a:rPr lang="en-US" sz="900" err="1">
                <a:solidFill>
                  <a:schemeClr val="tx1">
                    <a:tint val="75000"/>
                  </a:schemeClr>
                </a:solidFill>
              </a:rPr>
              <a:t>contexte</a:t>
            </a:r>
          </a:p>
        </p:txBody>
      </p:sp>
    </p:spTree>
    <p:extLst>
      <p:ext uri="{BB962C8B-B14F-4D97-AF65-F5344CB8AC3E}">
        <p14:creationId xmlns:p14="http://schemas.microsoft.com/office/powerpoint/2010/main" val="3728908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347812" y="599473"/>
            <a:ext cx="6411120" cy="531494"/>
          </a:xfrm>
        </p:spPr>
        <p:txBody>
          <a:bodyPr vert="horz" lIns="91440" tIns="45720" rIns="91440" bIns="45720" rtlCol="0" anchor="t">
            <a:noAutofit/>
          </a:bodyPr>
          <a:lstStyle/>
          <a:p>
            <a:r>
              <a:rPr lang="fr-FR" sz="1800">
                <a:solidFill>
                  <a:srgbClr val="3DA436"/>
                </a:solidFill>
              </a:rPr>
              <a:t>L’ECONOMIE CIRCULAIRE ET LE CADRE REGLEMENTAIRE</a:t>
            </a:r>
            <a:endParaRPr lang="fr-FR" sz="18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387226" y="76163"/>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sp>
        <p:nvSpPr>
          <p:cNvPr id="10" name="Espace réservé du contenu 2">
            <a:extLst>
              <a:ext uri="{FF2B5EF4-FFF2-40B4-BE49-F238E27FC236}">
                <a16:creationId xmlns:a16="http://schemas.microsoft.com/office/drawing/2014/main" id="{A411E13C-6B73-624D-AA46-F5A2078E0289}"/>
              </a:ext>
            </a:extLst>
          </p:cNvPr>
          <p:cNvSpPr txBox="1">
            <a:spLocks/>
          </p:cNvSpPr>
          <p:nvPr/>
        </p:nvSpPr>
        <p:spPr>
          <a:xfrm>
            <a:off x="53724" y="1128914"/>
            <a:ext cx="8828361" cy="2457983"/>
          </a:xfrm>
          <a:prstGeom prst="rect">
            <a:avLst/>
          </a:prstGeom>
        </p:spPr>
        <p:txBody>
          <a:bodyPr vert="horz" lIns="91440" tIns="45720" rIns="91440" bIns="45720" rtlCol="0" anchor="t">
            <a:no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1" algn="l">
              <a:lnSpc>
                <a:spcPct val="100000"/>
              </a:lnSpc>
              <a:buClr>
                <a:srgbClr val="00B0E9"/>
              </a:buClr>
            </a:pPr>
            <a:r>
              <a:rPr lang="fr-FR" sz="1200" b="1"/>
              <a:t>L’économie circulaire s’oppose à l’économie linéaire</a:t>
            </a:r>
            <a:r>
              <a:rPr lang="fr-FR" sz="1200"/>
              <a:t> présente encore à ce jour et qui peut se résumer ainsi : « </a:t>
            </a:r>
            <a:r>
              <a:rPr lang="fr-FR" sz="1200" i="1"/>
              <a:t>Extraction de matières premières, fabrication industrielle, transport, consommation, élimination (jeter) sans valorisation </a:t>
            </a:r>
            <a:r>
              <a:rPr lang="fr-FR" sz="1200"/>
              <a:t>».</a:t>
            </a:r>
          </a:p>
          <a:p>
            <a:pPr lvl="1" algn="l">
              <a:lnSpc>
                <a:spcPct val="100000"/>
              </a:lnSpc>
            </a:pPr>
            <a:endParaRPr lang="fr-FR" sz="1200"/>
          </a:p>
          <a:p>
            <a:pPr lvl="1" algn="l">
              <a:lnSpc>
                <a:spcPct val="100000"/>
              </a:lnSpc>
              <a:buClr>
                <a:srgbClr val="00B0E9"/>
              </a:buClr>
            </a:pPr>
            <a:r>
              <a:rPr lang="fr-FR" sz="1200" b="1"/>
              <a:t>L’économie circulaire referme le cycle de vie des produits </a:t>
            </a:r>
            <a:r>
              <a:rPr lang="fr-FR" sz="1200"/>
              <a:t>dans un </a:t>
            </a:r>
            <a:r>
              <a:rPr lang="fr-FR" sz="1200" b="1"/>
              <a:t>cercle vertueux </a:t>
            </a:r>
            <a:r>
              <a:rPr lang="fr-FR" sz="1200"/>
              <a:t>afin d’éviter le gaspillage de matières qui les composent, les pollutions dues à leur fabrication ainsi qu’à leur élimination. </a:t>
            </a:r>
            <a:br>
              <a:rPr lang="fr-FR" sz="1200"/>
            </a:br>
            <a:r>
              <a:rPr lang="fr-FR" sz="1200"/>
              <a:t>Elle se caractérise par :</a:t>
            </a:r>
          </a:p>
          <a:p>
            <a:pPr lvl="1" algn="l">
              <a:lnSpc>
                <a:spcPct val="100000"/>
              </a:lnSpc>
              <a:buClr>
                <a:srgbClr val="B4CC1C"/>
              </a:buClr>
            </a:pPr>
            <a:r>
              <a:rPr lang="fr-FR" sz="1200"/>
              <a:t>. Le réemploi</a:t>
            </a:r>
          </a:p>
          <a:p>
            <a:pPr lvl="1" algn="l">
              <a:lnSpc>
                <a:spcPct val="100000"/>
              </a:lnSpc>
              <a:buClr>
                <a:srgbClr val="B4CC1C"/>
              </a:buClr>
            </a:pPr>
            <a:r>
              <a:rPr lang="fr-FR" sz="1200"/>
              <a:t>. La réutilisation</a:t>
            </a:r>
          </a:p>
          <a:p>
            <a:pPr lvl="1" algn="l">
              <a:lnSpc>
                <a:spcPct val="100000"/>
              </a:lnSpc>
              <a:buClr>
                <a:srgbClr val="B4CC1C"/>
              </a:buClr>
            </a:pPr>
            <a:r>
              <a:rPr lang="fr-FR" sz="1200"/>
              <a:t>. Le recyclage</a:t>
            </a:r>
          </a:p>
          <a:p>
            <a:pPr lvl="1" algn="l">
              <a:lnSpc>
                <a:spcPct val="100000"/>
              </a:lnSpc>
              <a:buClr>
                <a:srgbClr val="B4CC1C"/>
              </a:buClr>
            </a:pPr>
            <a:r>
              <a:rPr lang="fr-FR" sz="1200"/>
              <a:t>. La valorisation</a:t>
            </a:r>
          </a:p>
          <a:p>
            <a:pPr marL="685800" lvl="1" algn="l">
              <a:buClr>
                <a:srgbClr val="B4CC1C"/>
              </a:buClr>
              <a:buFont typeface="Arial" charset="0"/>
              <a:buChar char="•"/>
            </a:pPr>
            <a:r>
              <a:rPr lang="fr-FR" sz="1200"/>
              <a:t> Organique (compostage)</a:t>
            </a:r>
          </a:p>
          <a:p>
            <a:pPr marL="685800" lvl="1" algn="l">
              <a:buClr>
                <a:srgbClr val="B4CC1C"/>
              </a:buClr>
              <a:buFont typeface="Arial" charset="0"/>
              <a:buChar char="•"/>
            </a:pPr>
            <a:r>
              <a:rPr lang="fr-FR" sz="1200"/>
              <a:t> Energétique</a:t>
            </a:r>
            <a:endParaRPr lang="fr-FR" sz="1200">
              <a:solidFill>
                <a:srgbClr val="001A2F"/>
              </a:solidFill>
            </a:endParaRPr>
          </a:p>
        </p:txBody>
      </p:sp>
      <p:sp>
        <p:nvSpPr>
          <p:cNvPr id="3" name="Rectangle 2"/>
          <p:cNvSpPr/>
          <p:nvPr/>
        </p:nvSpPr>
        <p:spPr>
          <a:xfrm>
            <a:off x="4643438" y="2883896"/>
            <a:ext cx="4239363" cy="1393245"/>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fr-FR" b="1"/>
              <a:t>La loi anti-gaspillage </a:t>
            </a:r>
            <a:r>
              <a:rPr lang="fr-FR"/>
              <a:t>du 10/02/2020 (Loi AGEC) </a:t>
            </a:r>
            <a:r>
              <a:rPr lang="fr-FR" sz="1100"/>
              <a:t>pour</a:t>
            </a:r>
            <a:r>
              <a:rPr lang="fr-FR"/>
              <a:t> </a:t>
            </a:r>
            <a:r>
              <a:rPr lang="fr-FR" sz="1100"/>
              <a:t>une économie circulaire : entend accélérer le changement de modèle de production et de consommation afin </a:t>
            </a:r>
            <a:r>
              <a:rPr lang="fr-FR" sz="1100" b="1"/>
              <a:t>de limiter les déchets et préserver les ressources naturelles, la biodiversité et le climat</a:t>
            </a:r>
            <a:endParaRPr lang="fr-FR" b="1"/>
          </a:p>
        </p:txBody>
      </p:sp>
      <p:pic>
        <p:nvPicPr>
          <p:cNvPr id="4" name="Image 3"/>
          <p:cNvPicPr>
            <a:picLocks noChangeAspect="1"/>
          </p:cNvPicPr>
          <p:nvPr/>
        </p:nvPicPr>
        <p:blipFill>
          <a:blip r:embed="rId5"/>
          <a:stretch>
            <a:fillRect/>
          </a:stretch>
        </p:blipFill>
        <p:spPr>
          <a:xfrm>
            <a:off x="1815627" y="4122732"/>
            <a:ext cx="939921" cy="937258"/>
          </a:xfrm>
          <a:prstGeom prst="rect">
            <a:avLst/>
          </a:prstGeom>
        </p:spPr>
      </p:pic>
      <p:sp>
        <p:nvSpPr>
          <p:cNvPr id="5" name="TextBox 4">
            <a:extLst>
              <a:ext uri="{FF2B5EF4-FFF2-40B4-BE49-F238E27FC236}">
                <a16:creationId xmlns:a16="http://schemas.microsoft.com/office/drawing/2014/main" id="{02CD0C6D-3E35-F94F-CF5E-BA55CD985BF7}"/>
              </a:ext>
            </a:extLst>
          </p:cNvPr>
          <p:cNvSpPr txBox="1"/>
          <p:nvPr/>
        </p:nvSpPr>
        <p:spPr>
          <a:xfrm>
            <a:off x="4335002" y="4621258"/>
            <a:ext cx="155190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chemeClr val="tx1">
                    <a:tint val="75000"/>
                  </a:schemeClr>
                </a:solidFill>
              </a:rPr>
              <a:t>Le </a:t>
            </a:r>
            <a:r>
              <a:rPr lang="en-US" sz="900" err="1">
                <a:solidFill>
                  <a:schemeClr val="tx1">
                    <a:tint val="75000"/>
                  </a:schemeClr>
                </a:solidFill>
              </a:rPr>
              <a:t>contexte</a:t>
            </a:r>
          </a:p>
        </p:txBody>
      </p:sp>
    </p:spTree>
    <p:extLst>
      <p:ext uri="{BB962C8B-B14F-4D97-AF65-F5344CB8AC3E}">
        <p14:creationId xmlns:p14="http://schemas.microsoft.com/office/powerpoint/2010/main" val="1504006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469563" y="701148"/>
            <a:ext cx="6411120" cy="531494"/>
          </a:xfrm>
        </p:spPr>
        <p:txBody>
          <a:bodyPr vert="horz" lIns="91440" tIns="45720" rIns="91440" bIns="45720" rtlCol="0" anchor="t">
            <a:noAutofit/>
          </a:bodyPr>
          <a:lstStyle/>
          <a:p>
            <a:r>
              <a:rPr lang="fr-FR" sz="1800">
                <a:solidFill>
                  <a:srgbClr val="3DA436"/>
                </a:solidFill>
              </a:rPr>
              <a:t>LES PLASTIQUES </a:t>
            </a:r>
            <a:endParaRPr lang="fr-FR" sz="1800" b="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21784"/>
            <a:ext cx="852157" cy="433214"/>
          </a:xfrm>
          <a:prstGeom prst="rect">
            <a:avLst/>
          </a:prstGeom>
        </p:spPr>
      </p:pic>
      <p:pic>
        <p:nvPicPr>
          <p:cNvPr id="9" name="Image 8">
            <a:extLst>
              <a:ext uri="{FF2B5EF4-FFF2-40B4-BE49-F238E27FC236}">
                <a16:creationId xmlns:a16="http://schemas.microsoft.com/office/drawing/2014/main" id="{0416A3CE-A72C-41D3-A5BF-5E0D55EE79F5}"/>
              </a:ext>
            </a:extLst>
          </p:cNvPr>
          <p:cNvPicPr>
            <a:picLocks noChangeAspect="1"/>
          </p:cNvPicPr>
          <p:nvPr/>
        </p:nvPicPr>
        <p:blipFill>
          <a:blip r:embed="rId4"/>
          <a:stretch>
            <a:fillRect/>
          </a:stretch>
        </p:blipFill>
        <p:spPr>
          <a:xfrm>
            <a:off x="8356702" y="4415051"/>
            <a:ext cx="680720" cy="680720"/>
          </a:xfrm>
          <a:prstGeom prst="rect">
            <a:avLst/>
          </a:prstGeom>
        </p:spPr>
      </p:pic>
      <p:sp>
        <p:nvSpPr>
          <p:cNvPr id="2" name="Titre 1">
            <a:extLst>
              <a:ext uri="{FF2B5EF4-FFF2-40B4-BE49-F238E27FC236}">
                <a16:creationId xmlns:a16="http://schemas.microsoft.com/office/drawing/2014/main" id="{AB095992-2670-CF4B-A592-F6905D331131}"/>
              </a:ext>
            </a:extLst>
          </p:cNvPr>
          <p:cNvSpPr txBox="1">
            <a:spLocks/>
          </p:cNvSpPr>
          <p:nvPr/>
        </p:nvSpPr>
        <p:spPr>
          <a:xfrm>
            <a:off x="467381" y="175270"/>
            <a:ext cx="7886700" cy="528637"/>
          </a:xfrm>
          <a:prstGeom prst="rect">
            <a:avLst/>
          </a:prstGeom>
        </p:spPr>
        <p:txBody>
          <a:bodyPr vert="horz" lIns="91440" tIns="45720" rIns="91440" bIns="45720" rtlCol="0" anchor="ctr">
            <a:normAutofit/>
          </a:bodyPr>
          <a:lstStyle>
            <a:defPPr>
              <a:defRPr lang="fr-FR"/>
            </a:defPPr>
            <a:lvl1pPr marL="0" algn="l" defTabSz="685800" rtl="0" eaLnBrk="1" latinLnBrk="0" hangingPunct="1">
              <a:lnSpc>
                <a:spcPct val="90000"/>
              </a:lnSpc>
              <a:spcBef>
                <a:spcPct val="0"/>
              </a:spcBef>
              <a:buNone/>
              <a:defRPr sz="2400" b="1" i="0" kern="1200" cap="all" spc="0" baseline="0">
                <a:solidFill>
                  <a:srgbClr val="0D2400"/>
                </a:solidFill>
                <a:latin typeface="century gothic" charset="0"/>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000">
                <a:solidFill>
                  <a:srgbClr val="3DA436"/>
                </a:solidFill>
              </a:rPr>
              <a:t>ECO-EXEMPLAIRE AU BUREAU</a:t>
            </a:r>
          </a:p>
        </p:txBody>
      </p:sp>
      <p:sp>
        <p:nvSpPr>
          <p:cNvPr id="10" name="Espace réservé du contenu 2">
            <a:extLst>
              <a:ext uri="{FF2B5EF4-FFF2-40B4-BE49-F238E27FC236}">
                <a16:creationId xmlns:a16="http://schemas.microsoft.com/office/drawing/2014/main" id="{A411E13C-6B73-624D-AA46-F5A2078E0289}"/>
              </a:ext>
            </a:extLst>
          </p:cNvPr>
          <p:cNvSpPr txBox="1">
            <a:spLocks/>
          </p:cNvSpPr>
          <p:nvPr/>
        </p:nvSpPr>
        <p:spPr>
          <a:xfrm>
            <a:off x="449856" y="1313304"/>
            <a:ext cx="5808070" cy="2062861"/>
          </a:xfrm>
          <a:prstGeom prst="rect">
            <a:avLst/>
          </a:prstGeom>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fr-FR" sz="1400">
                <a:solidFill>
                  <a:schemeClr val="tx1"/>
                </a:solidFill>
              </a:rPr>
              <a:t>Matériaux de synthèse non biodégradables</a:t>
            </a:r>
          </a:p>
          <a:p>
            <a:r>
              <a:rPr lang="fr-FR" sz="1200" b="0">
                <a:solidFill>
                  <a:schemeClr val="tx1"/>
                </a:solidFill>
              </a:rPr>
              <a:t>(Source </a:t>
            </a:r>
            <a:r>
              <a:rPr lang="fr-FR" sz="1200" b="0" err="1">
                <a:solidFill>
                  <a:schemeClr val="tx1"/>
                </a:solidFill>
              </a:rPr>
              <a:t>Zero</a:t>
            </a:r>
            <a:r>
              <a:rPr lang="fr-FR" sz="1200" b="0">
                <a:solidFill>
                  <a:schemeClr val="tx1"/>
                </a:solidFill>
              </a:rPr>
              <a:t> </a:t>
            </a:r>
            <a:r>
              <a:rPr lang="fr-FR" sz="1200" b="0" err="1">
                <a:solidFill>
                  <a:schemeClr val="tx1"/>
                </a:solidFill>
              </a:rPr>
              <a:t>Waste</a:t>
            </a:r>
            <a:r>
              <a:rPr lang="fr-FR" sz="1200" b="0">
                <a:solidFill>
                  <a:schemeClr val="tx1"/>
                </a:solidFill>
              </a:rPr>
              <a:t>) </a:t>
            </a:r>
          </a:p>
          <a:p>
            <a:pPr lvl="1" algn="l">
              <a:lnSpc>
                <a:spcPct val="110000"/>
              </a:lnSpc>
              <a:buClr>
                <a:srgbClr val="B4CC1C"/>
              </a:buClr>
            </a:pPr>
            <a:r>
              <a:rPr lang="fr-FR" sz="1200"/>
              <a:t>La production de plastique, omniprésente dans notre quotidien (emballages, textiles, objets divers), connaît une </a:t>
            </a:r>
            <a:r>
              <a:rPr lang="fr-FR" sz="1200" b="1"/>
              <a:t>croissance exponentielle</a:t>
            </a:r>
            <a:r>
              <a:rPr lang="fr-FR" sz="1200"/>
              <a:t>. </a:t>
            </a:r>
            <a:br>
              <a:rPr lang="fr-FR" sz="1200"/>
            </a:br>
            <a:r>
              <a:rPr lang="fr-FR" sz="1200"/>
              <a:t>L’utilisation mondiale de plastiques devrait </a:t>
            </a:r>
            <a:r>
              <a:rPr lang="fr-FR" sz="1200">
                <a:hlinkClick r:id="rId5"/>
              </a:rPr>
              <a:t>tripler entre 2019 et 2060, passant de 460 millions de tonnes à 1 321 millions de tonnes</a:t>
            </a:r>
            <a:r>
              <a:rPr lang="fr-FR" sz="1200"/>
              <a:t> si aucune action significative n’est menée. Cette prolifération massive contribue à une </a:t>
            </a:r>
            <a:r>
              <a:rPr lang="fr-FR" sz="1200" b="1"/>
              <a:t>crise environnementale, sanitaire et sociale</a:t>
            </a:r>
            <a:r>
              <a:rPr lang="fr-FR" sz="1200"/>
              <a:t> sans précédent.</a:t>
            </a:r>
          </a:p>
        </p:txBody>
      </p:sp>
      <p:pic>
        <p:nvPicPr>
          <p:cNvPr id="3" name="Image 2"/>
          <p:cNvPicPr>
            <a:picLocks noChangeAspect="1"/>
          </p:cNvPicPr>
          <p:nvPr/>
        </p:nvPicPr>
        <p:blipFill>
          <a:blip r:embed="rId6"/>
          <a:stretch>
            <a:fillRect/>
          </a:stretch>
        </p:blipFill>
        <p:spPr>
          <a:xfrm>
            <a:off x="6343650" y="861562"/>
            <a:ext cx="2800350" cy="1620173"/>
          </a:xfrm>
          <a:prstGeom prst="rect">
            <a:avLst/>
          </a:prstGeom>
        </p:spPr>
      </p:pic>
      <p:sp>
        <p:nvSpPr>
          <p:cNvPr id="13" name="Rectangle 12"/>
          <p:cNvSpPr/>
          <p:nvPr/>
        </p:nvSpPr>
        <p:spPr>
          <a:xfrm>
            <a:off x="6637322" y="2364071"/>
            <a:ext cx="2400100" cy="1012094"/>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70000"/>
              </a:lnSpc>
            </a:pPr>
            <a:r>
              <a:rPr lang="fr-FR">
                <a:solidFill>
                  <a:schemeClr val="bg1"/>
                </a:solidFill>
              </a:rPr>
              <a:t>Un petit geste pour chacun, un grand geste pour la planète !</a:t>
            </a:r>
          </a:p>
        </p:txBody>
      </p:sp>
      <p:sp>
        <p:nvSpPr>
          <p:cNvPr id="14" name="Espace réservé du contenu 2">
            <a:extLst>
              <a:ext uri="{FF2B5EF4-FFF2-40B4-BE49-F238E27FC236}">
                <a16:creationId xmlns:a16="http://schemas.microsoft.com/office/drawing/2014/main" id="{A411E13C-6B73-624D-AA46-F5A2078E0289}"/>
              </a:ext>
            </a:extLst>
          </p:cNvPr>
          <p:cNvSpPr txBox="1">
            <a:spLocks/>
          </p:cNvSpPr>
          <p:nvPr/>
        </p:nvSpPr>
        <p:spPr>
          <a:xfrm>
            <a:off x="1720428" y="3656032"/>
            <a:ext cx="6228902" cy="885629"/>
          </a:xfrm>
          <a:prstGeom prst="rect">
            <a:avLst/>
          </a:prstGeom>
          <a:ln w="12700">
            <a:solidFill>
              <a:schemeClr val="bg2">
                <a:lumMod val="50000"/>
              </a:schemeClr>
            </a:solidFill>
          </a:ln>
        </p:spPr>
        <p:txBody>
          <a:bodyPr vert="horz" lIns="91440" tIns="45720" rIns="91440" bIns="45720" rtlCol="0" anchor="t">
            <a:norm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1" algn="l">
              <a:lnSpc>
                <a:spcPct val="110000"/>
              </a:lnSpc>
              <a:buClr>
                <a:srgbClr val="B4CC1C"/>
              </a:buClr>
            </a:pPr>
            <a:r>
              <a:rPr lang="fr-FR" sz="1200"/>
              <a:t>Face aux impacts croissants du plastique, les collectivités locales disposent de leviers essentiels pour </a:t>
            </a:r>
            <a:r>
              <a:rPr lang="fr-FR" sz="1200" b="1"/>
              <a:t>réduire les plastiques à usage unique</a:t>
            </a:r>
            <a:r>
              <a:rPr lang="fr-FR" sz="1200"/>
              <a:t>, tels que la commande publique, le soutien aux systèmes de consigne et la sensibilisation des agents. </a:t>
            </a:r>
            <a:endParaRPr lang="fr-FR" sz="1000">
              <a:solidFill>
                <a:srgbClr val="001A2F"/>
              </a:solidFill>
            </a:endParaRPr>
          </a:p>
        </p:txBody>
      </p:sp>
      <p:sp>
        <p:nvSpPr>
          <p:cNvPr id="5" name="TextBox 4">
            <a:extLst>
              <a:ext uri="{FF2B5EF4-FFF2-40B4-BE49-F238E27FC236}">
                <a16:creationId xmlns:a16="http://schemas.microsoft.com/office/drawing/2014/main" id="{ADDA2B2F-6E2C-EA4D-C1ED-AAFD7FD06F64}"/>
              </a:ext>
            </a:extLst>
          </p:cNvPr>
          <p:cNvSpPr txBox="1"/>
          <p:nvPr/>
        </p:nvSpPr>
        <p:spPr>
          <a:xfrm>
            <a:off x="4335002" y="4621258"/>
            <a:ext cx="1551904"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solidFill>
                  <a:schemeClr val="tx1">
                    <a:tint val="75000"/>
                  </a:schemeClr>
                </a:solidFill>
              </a:rPr>
              <a:t>Le </a:t>
            </a:r>
            <a:r>
              <a:rPr lang="en-US" sz="900" err="1">
                <a:solidFill>
                  <a:schemeClr val="tx1">
                    <a:tint val="75000"/>
                  </a:schemeClr>
                </a:solidFill>
              </a:rPr>
              <a:t>contexte</a:t>
            </a:r>
          </a:p>
        </p:txBody>
      </p:sp>
    </p:spTree>
    <p:extLst>
      <p:ext uri="{BB962C8B-B14F-4D97-AF65-F5344CB8AC3E}">
        <p14:creationId xmlns:p14="http://schemas.microsoft.com/office/powerpoint/2010/main" val="1042011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DA436"/>
        </a:solidFill>
        <a:effectLst/>
      </p:bgPr>
    </p:bg>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CF92184-F3C3-7C4A-8FC3-B6CC501E6CBC}"/>
              </a:ext>
            </a:extLst>
          </p:cNvPr>
          <p:cNvPicPr>
            <a:picLocks noChangeAspect="1"/>
          </p:cNvPicPr>
          <p:nvPr/>
        </p:nvPicPr>
        <p:blipFill>
          <a:blip r:embed="rId3"/>
          <a:stretch>
            <a:fillRect/>
          </a:stretch>
        </p:blipFill>
        <p:spPr>
          <a:xfrm>
            <a:off x="447674" y="4469551"/>
            <a:ext cx="852157" cy="433213"/>
          </a:xfrm>
          <a:prstGeom prst="rect">
            <a:avLst/>
          </a:prstGeom>
        </p:spPr>
      </p:pic>
      <p:sp>
        <p:nvSpPr>
          <p:cNvPr id="5" name="Titre 4">
            <a:extLst>
              <a:ext uri="{FF2B5EF4-FFF2-40B4-BE49-F238E27FC236}">
                <a16:creationId xmlns:a16="http://schemas.microsoft.com/office/drawing/2014/main" id="{10C50A91-5F3A-43FC-B829-21FAECDAEFA4}"/>
              </a:ext>
            </a:extLst>
          </p:cNvPr>
          <p:cNvSpPr>
            <a:spLocks noGrp="1"/>
          </p:cNvSpPr>
          <p:nvPr>
            <p:ph type="ctrTitle"/>
          </p:nvPr>
        </p:nvSpPr>
        <p:spPr>
          <a:xfrm>
            <a:off x="447674" y="1500532"/>
            <a:ext cx="3879959" cy="543132"/>
          </a:xfrm>
        </p:spPr>
        <p:txBody>
          <a:bodyPr/>
          <a:lstStyle/>
          <a:p>
            <a:r>
              <a:rPr lang="fr-FR">
                <a:latin typeface="century gothic"/>
              </a:rPr>
              <a:t>EN PRATIQUE</a:t>
            </a:r>
            <a:endParaRPr lang="fr-FR"/>
          </a:p>
        </p:txBody>
      </p:sp>
      <p:pic>
        <p:nvPicPr>
          <p:cNvPr id="6" name="Image 5">
            <a:extLst>
              <a:ext uri="{FF2B5EF4-FFF2-40B4-BE49-F238E27FC236}">
                <a16:creationId xmlns:a16="http://schemas.microsoft.com/office/drawing/2014/main" id="{C60E8ED4-FFA7-48E5-86FE-56CC23A7EADE}"/>
              </a:ext>
            </a:extLst>
          </p:cNvPr>
          <p:cNvPicPr>
            <a:picLocks noChangeAspect="1"/>
          </p:cNvPicPr>
          <p:nvPr/>
        </p:nvPicPr>
        <p:blipFill>
          <a:blip r:embed="rId4"/>
          <a:stretch>
            <a:fillRect/>
          </a:stretch>
        </p:blipFill>
        <p:spPr>
          <a:xfrm>
            <a:off x="8511545" y="4621081"/>
            <a:ext cx="391452" cy="391452"/>
          </a:xfrm>
          <a:prstGeom prst="rect">
            <a:avLst/>
          </a:prstGeom>
        </p:spPr>
      </p:pic>
      <p:sp>
        <p:nvSpPr>
          <p:cNvPr id="3" name="Sous-titre 3">
            <a:extLst>
              <a:ext uri="{FF2B5EF4-FFF2-40B4-BE49-F238E27FC236}">
                <a16:creationId xmlns:a16="http://schemas.microsoft.com/office/drawing/2014/main" id="{DBF2E16A-D7B1-3947-A7B0-BDE92C9C0681}"/>
              </a:ext>
            </a:extLst>
          </p:cNvPr>
          <p:cNvSpPr>
            <a:spLocks noGrp="1"/>
          </p:cNvSpPr>
          <p:nvPr/>
        </p:nvSpPr>
        <p:spPr>
          <a:xfrm>
            <a:off x="449879" y="2427429"/>
            <a:ext cx="4373880" cy="142526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000" b="1" kern="1200">
                <a:solidFill>
                  <a:schemeClr val="bg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fr-FR"/>
              <a:t>Les éco-gestes</a:t>
            </a:r>
          </a:p>
        </p:txBody>
      </p:sp>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4659" y="1107282"/>
            <a:ext cx="4060703" cy="2921210"/>
          </a:xfrm>
          <a:prstGeom prst="rect">
            <a:avLst/>
          </a:prstGeom>
        </p:spPr>
      </p:pic>
    </p:spTree>
    <p:extLst>
      <p:ext uri="{BB962C8B-B14F-4D97-AF65-F5344CB8AC3E}">
        <p14:creationId xmlns:p14="http://schemas.microsoft.com/office/powerpoint/2010/main" val="2190798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ctrTitle"/>
          </p:nvPr>
        </p:nvSpPr>
        <p:spPr>
          <a:xfrm>
            <a:off x="447674" y="174613"/>
            <a:ext cx="1741163" cy="794963"/>
          </a:xfrm>
        </p:spPr>
        <p:txBody>
          <a:bodyPr/>
          <a:lstStyle/>
          <a:p>
            <a:r>
              <a:rPr lang="fr-FR">
                <a:solidFill>
                  <a:schemeClr val="tx1"/>
                </a:solidFill>
                <a:latin typeface="century gothic"/>
              </a:rPr>
              <a:t>REDUIRE</a:t>
            </a:r>
          </a:p>
        </p:txBody>
      </p:sp>
      <p:sp>
        <p:nvSpPr>
          <p:cNvPr id="6" name="Sous-titre 5"/>
          <p:cNvSpPr>
            <a:spLocks noGrp="1"/>
          </p:cNvSpPr>
          <p:nvPr>
            <p:ph type="subTitle" idx="1"/>
          </p:nvPr>
        </p:nvSpPr>
        <p:spPr>
          <a:xfrm>
            <a:off x="447675" y="1274729"/>
            <a:ext cx="2927713" cy="1022441"/>
          </a:xfrm>
        </p:spPr>
        <p:txBody>
          <a:bodyPr vert="horz" lIns="91440" tIns="45720" rIns="91440" bIns="45720" rtlCol="0" anchor="t">
            <a:normAutofit/>
          </a:bodyPr>
          <a:lstStyle/>
          <a:p>
            <a:r>
              <a:rPr lang="fr-FR" sz="1800">
                <a:solidFill>
                  <a:srgbClr val="3DA436"/>
                </a:solidFill>
              </a:rPr>
              <a:t>ASTUCES POUR EVITER DE PRODUIRE DES DECHETS</a:t>
            </a:r>
            <a:endParaRPr lang="fr-FR" sz="1800" b="0">
              <a:solidFill>
                <a:schemeClr val="tx1"/>
              </a:solidFill>
            </a:endParaRPr>
          </a:p>
          <a:p>
            <a:pPr marL="285750" indent="-285750">
              <a:buFont typeface="Arial" panose="020B0604020202020204" pitchFamily="34" charset="0"/>
              <a:buChar char="•"/>
            </a:pPr>
            <a:endParaRPr lang="fr-FR" sz="1600">
              <a:solidFill>
                <a:schemeClr val="tx1"/>
              </a:solidFill>
            </a:endParaRPr>
          </a:p>
        </p:txBody>
      </p:sp>
      <p:pic>
        <p:nvPicPr>
          <p:cNvPr id="8" name="Image 7">
            <a:extLst>
              <a:ext uri="{FF2B5EF4-FFF2-40B4-BE49-F238E27FC236}">
                <a16:creationId xmlns:a16="http://schemas.microsoft.com/office/drawing/2014/main" id="{DD23E5AA-4F40-9647-9624-4082587B22EC}"/>
              </a:ext>
            </a:extLst>
          </p:cNvPr>
          <p:cNvPicPr>
            <a:picLocks noChangeAspect="1"/>
          </p:cNvPicPr>
          <p:nvPr/>
        </p:nvPicPr>
        <p:blipFill>
          <a:blip r:embed="rId3"/>
          <a:stretch>
            <a:fillRect/>
          </a:stretch>
        </p:blipFill>
        <p:spPr>
          <a:xfrm>
            <a:off x="447674" y="4415051"/>
            <a:ext cx="852157" cy="433214"/>
          </a:xfrm>
          <a:prstGeom prst="rect">
            <a:avLst/>
          </a:prstGeom>
        </p:spPr>
      </p:pic>
      <p:pic>
        <p:nvPicPr>
          <p:cNvPr id="7" name="Image 6">
            <a:extLst>
              <a:ext uri="{FF2B5EF4-FFF2-40B4-BE49-F238E27FC236}">
                <a16:creationId xmlns:a16="http://schemas.microsoft.com/office/drawing/2014/main" id="{E16E0B75-9BF2-4BAD-9C8A-0757063FADA3}"/>
              </a:ext>
            </a:extLst>
          </p:cNvPr>
          <p:cNvPicPr>
            <a:picLocks noChangeAspect="1"/>
          </p:cNvPicPr>
          <p:nvPr/>
        </p:nvPicPr>
        <p:blipFill>
          <a:blip r:embed="rId4"/>
          <a:stretch>
            <a:fillRect/>
          </a:stretch>
        </p:blipFill>
        <p:spPr>
          <a:xfrm>
            <a:off x="8356702" y="4415051"/>
            <a:ext cx="680720" cy="680720"/>
          </a:xfrm>
          <a:prstGeom prst="rect">
            <a:avLst/>
          </a:prstGeom>
        </p:spPr>
      </p:pic>
      <p:sp>
        <p:nvSpPr>
          <p:cNvPr id="9" name="Rectangle 8">
            <a:extLst>
              <a:ext uri="{FF2B5EF4-FFF2-40B4-BE49-F238E27FC236}">
                <a16:creationId xmlns:a16="http://schemas.microsoft.com/office/drawing/2014/main" id="{23D341DB-AB84-BE47-A4F8-DF1CC12126A4}"/>
              </a:ext>
            </a:extLst>
          </p:cNvPr>
          <p:cNvSpPr/>
          <p:nvPr/>
        </p:nvSpPr>
        <p:spPr>
          <a:xfrm>
            <a:off x="565049" y="2298628"/>
            <a:ext cx="1473652" cy="37544"/>
          </a:xfrm>
          <a:prstGeom prst="rect">
            <a:avLst/>
          </a:prstGeom>
          <a:solidFill>
            <a:srgbClr val="3DA4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70000"/>
              </a:lnSpc>
            </a:pPr>
            <a:endParaRPr lang="fr-FR">
              <a:solidFill>
                <a:schemeClr val="bg1"/>
              </a:solidFill>
            </a:endParaRPr>
          </a:p>
        </p:txBody>
      </p:sp>
      <p:pic>
        <p:nvPicPr>
          <p:cNvPr id="4" name="Picture 3" descr="Valorisation des déchets - LMPR">
            <a:extLst>
              <a:ext uri="{FF2B5EF4-FFF2-40B4-BE49-F238E27FC236}">
                <a16:creationId xmlns:a16="http://schemas.microsoft.com/office/drawing/2014/main" id="{0C261944-6429-FDA7-8F7B-39D9547747D7}"/>
              </a:ext>
            </a:extLst>
          </p:cNvPr>
          <p:cNvPicPr>
            <a:picLocks noChangeAspect="1"/>
          </p:cNvPicPr>
          <p:nvPr/>
        </p:nvPicPr>
        <p:blipFill>
          <a:blip r:embed="rId5"/>
          <a:stretch>
            <a:fillRect/>
          </a:stretch>
        </p:blipFill>
        <p:spPr>
          <a:xfrm>
            <a:off x="4165412" y="1220611"/>
            <a:ext cx="4806622" cy="2970389"/>
          </a:xfrm>
          <a:prstGeom prst="rect">
            <a:avLst/>
          </a:prstGeom>
        </p:spPr>
      </p:pic>
    </p:spTree>
    <p:extLst>
      <p:ext uri="{BB962C8B-B14F-4D97-AF65-F5344CB8AC3E}">
        <p14:creationId xmlns:p14="http://schemas.microsoft.com/office/powerpoint/2010/main" val="34954758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Conception personnalisé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0">
          <a:blip xmlns:r="http://schemas.openxmlformats.org/officeDocument/2006/relationships" r:embed="rId1"/>
          <a:srcRect/>
          <a:stretch>
            <a:fillRect l="-822" t="-7696" r="-2081" b="7250"/>
          </a:stretch>
        </a:blip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44BC49D60D0B4F8B0DC1306D434DBB" ma:contentTypeVersion="14" ma:contentTypeDescription="Crée un document." ma:contentTypeScope="" ma:versionID="2e92056ab405243d43889033e79ecb0a">
  <xsd:schema xmlns:xsd="http://www.w3.org/2001/XMLSchema" xmlns:xs="http://www.w3.org/2001/XMLSchema" xmlns:p="http://schemas.microsoft.com/office/2006/metadata/properties" xmlns:ns2="fae39e88-e66a-45d2-8c50-a71d3146f4cb" xmlns:ns3="a3cca2d5-3d72-4e44-91cb-b8c5a176609a" targetNamespace="http://schemas.microsoft.com/office/2006/metadata/properties" ma:root="true" ma:fieldsID="cce71ecfa641a14d299cd408488f638d" ns2:_="" ns3:_="">
    <xsd:import namespace="fae39e88-e66a-45d2-8c50-a71d3146f4cb"/>
    <xsd:import namespace="a3cca2d5-3d72-4e44-91cb-b8c5a176609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element ref="ns2:MediaServiceLocation" minOccurs="0"/>
                <xsd:element ref="ns2:Nomb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e39e88-e66a-45d2-8c50-a71d3146f4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2674cbff-a8b8-4cf8-a345-dc8e5df8c570"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ServiceLocation" ma:index="20" nillable="true" ma:displayName="Location" ma:indexed="true" ma:internalName="MediaServiceLocation" ma:readOnly="true">
      <xsd:simpleType>
        <xsd:restriction base="dms:Text"/>
      </xsd:simpleType>
    </xsd:element>
    <xsd:element name="Nombre" ma:index="21" nillable="true" ma:displayName="Nombre" ma:format="Dropdown" ma:internalName="Nombre"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a3cca2d5-3d72-4e44-91cb-b8c5a176609a"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11f49b7-78a6-4efe-940e-0926302ce2da}" ma:internalName="TaxCatchAll" ma:showField="CatchAllData" ma:web="a3cca2d5-3d72-4e44-91cb-b8c5a176609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ae39e88-e66a-45d2-8c50-a71d3146f4cb">
      <Terms xmlns="http://schemas.microsoft.com/office/infopath/2007/PartnerControls"/>
    </lcf76f155ced4ddcb4097134ff3c332f>
    <TaxCatchAll xmlns="a3cca2d5-3d72-4e44-91cb-b8c5a176609a" xsi:nil="true"/>
    <Nombre xmlns="fae39e88-e66a-45d2-8c50-a71d3146f4cb" xsi:nil="true"/>
  </documentManagement>
</p:properties>
</file>

<file path=customXml/itemProps1.xml><?xml version="1.0" encoding="utf-8"?>
<ds:datastoreItem xmlns:ds="http://schemas.openxmlformats.org/officeDocument/2006/customXml" ds:itemID="{7112B630-F094-44AF-9869-A43B966DDECB}">
  <ds:schemaRefs>
    <ds:schemaRef ds:uri="a3cca2d5-3d72-4e44-91cb-b8c5a176609a"/>
    <ds:schemaRef ds:uri="fae39e88-e66a-45d2-8c50-a71d3146f4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758CE06-CE7C-4887-97F6-465881FDE0B2}">
  <ds:schemaRefs>
    <ds:schemaRef ds:uri="http://schemas.microsoft.com/sharepoint/v3/contenttype/forms"/>
  </ds:schemaRefs>
</ds:datastoreItem>
</file>

<file path=customXml/itemProps3.xml><?xml version="1.0" encoding="utf-8"?>
<ds:datastoreItem xmlns:ds="http://schemas.openxmlformats.org/officeDocument/2006/customXml" ds:itemID="{53A8775A-356E-4B3B-8AF2-CE38D546B18F}">
  <ds:schemaRefs>
    <ds:schemaRef ds:uri="a3cca2d5-3d72-4e44-91cb-b8c5a176609a"/>
    <ds:schemaRef ds:uri="fae39e88-e66a-45d2-8c50-a71d3146f4c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2963</Words>
  <Application>Microsoft Office PowerPoint</Application>
  <PresentationFormat>Affichage à l'écran (16:9)</PresentationFormat>
  <Paragraphs>371</Paragraphs>
  <Slides>38</Slides>
  <Notes>17</Notes>
  <HiddenSlides>0</HiddenSlides>
  <MMClips>0</MMClips>
  <ScaleCrop>false</ScaleCrop>
  <HeadingPairs>
    <vt:vector size="4" baseType="variant">
      <vt:variant>
        <vt:lpstr>Thème</vt:lpstr>
      </vt:variant>
      <vt:variant>
        <vt:i4>2</vt:i4>
      </vt:variant>
      <vt:variant>
        <vt:lpstr>Titres des diapositives</vt:lpstr>
      </vt:variant>
      <vt:variant>
        <vt:i4>38</vt:i4>
      </vt:variant>
    </vt:vector>
  </HeadingPairs>
  <TitlesOfParts>
    <vt:vector size="40" baseType="lpstr">
      <vt:lpstr>1_Conception personnalisée</vt:lpstr>
      <vt:lpstr>Conception personnalisée</vt:lpstr>
      <vt:lpstr>Eco-exemplarite</vt:lpstr>
      <vt:lpstr>Présentation PowerPoint</vt:lpstr>
      <vt:lpstr>introduction</vt:lpstr>
      <vt:lpstr>Présentation PowerPoint</vt:lpstr>
      <vt:lpstr>Présentation PowerPoint</vt:lpstr>
      <vt:lpstr>Présentation PowerPoint</vt:lpstr>
      <vt:lpstr>Présentation PowerPoint</vt:lpstr>
      <vt:lpstr>EN PRATIQUE</vt:lpstr>
      <vt:lpstr>REDUIRE</vt:lpstr>
      <vt:lpstr>Présentation PowerPoint</vt:lpstr>
      <vt:lpstr>REDUIRE les déchets au bureau</vt:lpstr>
      <vt:lpstr>REDUIRE les déchets au bureau</vt:lpstr>
      <vt:lpstr>Présentation PowerPoint</vt:lpstr>
      <vt:lpstr>Présentation PowerPoint</vt:lpstr>
      <vt:lpstr>Présentation PowerPoint</vt:lpstr>
      <vt:lpstr>Réemployer,  réutiliser</vt:lpstr>
      <vt:lpstr>Présentation PowerPoint</vt:lpstr>
      <vt:lpstr>Présentation PowerPoint</vt:lpstr>
      <vt:lpstr>Présentation PowerPoint</vt:lpstr>
      <vt:lpstr>Présentation PowerPoint</vt:lpstr>
      <vt:lpstr>Présentation PowerPoint</vt:lpstr>
      <vt:lpstr>Présentation PowerPoint</vt:lpstr>
      <vt:lpstr>TRIER POUR RECYCLER</vt:lpstr>
      <vt:lpstr>Présentation PowerPoint</vt:lpstr>
      <vt:lpstr>Présentation PowerPoint</vt:lpstr>
      <vt:lpstr>Présentation PowerPoint</vt:lpstr>
      <vt:lpstr>Présentation PowerPoint</vt:lpstr>
      <vt:lpstr>Présentation PowerPoint</vt:lpstr>
      <vt:lpstr>ORGANISER</vt:lpstr>
      <vt:lpstr>Présentation PowerPoint</vt:lpstr>
      <vt:lpstr>Présentation PowerPoint</vt:lpstr>
      <vt:lpstr>Présentation PowerPoint</vt:lpstr>
      <vt:lpstr>Présentation PowerPoint</vt:lpstr>
      <vt:lpstr>Présentation PowerPoint</vt:lpstr>
      <vt:lpstr>Ressources A VOTRE DISPOSITION</vt:lpstr>
      <vt:lpstr>Présentation PowerPoint</vt:lpstr>
      <vt:lpstr>Faites-vous connaitre en tant que référent Eco-exemplarite sur votre commune</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de Microsoft Office</dc:creator>
  <cp:lastModifiedBy>MINAEV Christiana</cp:lastModifiedBy>
  <cp:revision>58</cp:revision>
  <cp:lastPrinted>2025-01-10T13:51:41Z</cp:lastPrinted>
  <dcterms:created xsi:type="dcterms:W3CDTF">2017-01-27T13:25:16Z</dcterms:created>
  <dcterms:modified xsi:type="dcterms:W3CDTF">2026-04-30T13:27:36Z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0x010100B044BC49D60D0B4F8B0DC1306D434DBB</vt:lpwstr>
  </property>
  <property fmtid="{D5CDD505-2E9C-101B-9397-08002B2CF9AE}" pid="3" name="MediaServiceImageTags">
    <vt:lpwstr/>
  </property>
</Properties>
</file>